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«Что за прелесть эти сказки!..»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чудес, героев и мудрых сказочных уроков.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сказки дошли до нас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сказки жили в устной речи, а потом были записаны в книгах. Их рассказывали детям в семье, и они переходили от народа к народу, сохраняя общие сюжеты о добре, испытаниях и награде.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сказка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— это история о вымышленных событиях, где возможны чудеса, превращения и говорящие звери. Она сразу переносит читателя в необычный, яркий мир.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есть повторяющиеся действия, зачин и понятный конец. Герой проходит испытания, находит помощников и в итоге получает заслуженную награду.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не только развлекает, но и учит. Через поступки героев она показывает, почему добро, честность и смелость важнее жадности, лени и злости.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помнят все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не принадлежит одному писателю. Её складывали и пересказывали многие люди, поэтому одна история могла звучать по-разному. В ней живут знакомые образы: Иван-царевич, Василиса Премудрая, Баба-яга и Серый Волк.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 поколений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сказки словно пришли из далёкой старины и всё же звучат очень близко. Они помогают представить жизнь предков, их мечты и страхи. Поэтому народная сказка читается как тёплый рассказ, который переходил из уст в уста.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несколькими лицами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сказки нет единственного, точного варианта. Где-то герой встречает Жар-птицу, а где-то — Кошея или мудрого старичка. Из-за устной передачи сказка меняется, но её главная мысль остаётся узнаваемой.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сказка: голос народа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сказка: слово писателя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сказки есть автор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сказка создаётся конкретным писателем. У неё есть имя автора, продуманный сюжет и особая интонация, которую можно узнать уже с первых строк.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стиль и точный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сказки есть точный текст, а язык писателя делает её непохожей на другие. В русской литературе особенно известны сказки Пушкина, Ершова и Одоевского.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помощники героя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Клубок-проводник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клубок катится впереди героя и показывает дорогу. Он помогает не сбиться с пути, даже если впереди лес, туман и неизвестность.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Сапоги-скороходы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Сапоги-скороходы делают героя быстрым и ловким. С ними можно преодолевать большие расстояния почти без отдыха и успевать туда, где ждёт важное дело.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Скатерть-самобранка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Скатерть-самобранка сама накрывает стол угощениями. Такой предмет особенно радует в долгом пути, когда герою нужно подкрепиться и набраться сил.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помощники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герою помогают птицы, звери, старички и мудрые советчики. Они подсказывают верное решение, предупреждают об опасности и поддерживают в трудную минуту.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сказочные герои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персонаж действует не силой, а находчивостью. Он умеет выкрутиться из сложной ситуации и иногда побеждает только потому, что быстро соображает.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герой обычно трудится, терпеливо переносит испытания и не отступает. Он может ошибаться, но всегда старается поступать честно и по совести.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Злой герой нарушает правила, мешает другим и часто пытается добиться своего обманом. Он вызывает у читателя тревогу, а иногда и смех своей жадностью.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победа не всегда достаётся самому сильному. Чаще всего выигрывает тот, у кого доброе сердце, верный ум и смелость идти до конца.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волшебное число три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слова, события и даже целые испытания нередко повторяются. Герой может трижды отправляться в путь или три раза встречать важную подсказку, и сюжет становится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три в сказках особенно любимо. Оно помогает создать ритм, делает рассказ похожим на песню и подсказывает, что перед читателем — настоящее сказочное приключение.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сказочного героя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 развивается сюжет в сказке.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Лиса-выдумщица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лиса часто кажется самой хитрой. Она придумывает уловки, хвалится и старается перехитрить других зверей. Через её поведение дети легко замечают жадность, ловкость и умение добиваться своего не самым честным путём.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человеческих характеров
</a:t>
            </a:r>
            <a:pPr algn="ctr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 смешные, яркие и очень понятные. В них звери говорят, спорят и обижаются почти как люди, поэтому читатель легко узнаёт в них знакомые черты: дружелюбие, смелость, хитрость и глупость.
</a:t>
            </a:r>
            <a:endParaRPr lang="en-US" sz="1173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Заяц, волк и медведь
</a:t>
            </a:r>
            <a:pPr algn="ctr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сказках обычно пуглив и суетлив, волк — голодный и сердитый, а медведь выглядит сильным, но не всегда сообразительным. Такие образы помогают понять трусость, злость, силу и неловкость без длинных объяснений.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животных: звери как люди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бытовой сказки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Жадный, ленивый или недалёкий персонаж сам попадает в нелепое положение. Сказка показывает это с юмором, поэтому даже серьёзный урок звучит легко.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доме и на дворе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с обычных дел: работы, хозяйства, покупки, поездки или семейных забот. Герои живут просто, поэтому читателю легко узнать знакомые ситуации.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смекалки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трудная задача: что-то нужно поделить, достать, сберечь или исправить. Герой побеждает не силой, а ловкостью, наблюдательностью и здравым смыслом.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умный и трудолюбивый получает награду или уважение. История завершается просто и ясно: смекалка, терпение и добрый характер оказываются сильнее.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Пушкин писал сказки в стихах, поэтому они звучат как музыка и легко запоминаются. В них слышны ритм, яркие сравнения и живые народные интонации, понятные детям.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«Сказке о царе Салтане», «Сказке о рыбаке и рыбке» и «Сказке о золотом петушке» герои проходят испытания, а читатель видит красоту языка и точный поучительный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А. С. Пушкина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Добро, честность и труд в сказке оказываются сильнее жадности, лени и злости. Это помогает детям быстро понять главный урок истории без длинных объяснений.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сказочные ценности особенно часто побеждают в финале.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народных и литературных сказок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путь — разные герои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сказке в дорогу отправляется Иван-царевич, в немецкой — смелый кузнец, в арабской — находчивый юноша. У всех впереди испытания, а рядом — чудесная помощь и надежда на добрый финал.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получает награду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страны, сказка любит справедливый конец. Тот, кто трудился, не обманывал и помогал другим, получает награду, а жадность, зависть и жестокость обязательно оказываются наказаны.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в знакомом быту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свои дома, одежда, посуда и угощения, поэтому сказочный мир выглядит по-разному. Но волшебство везде узнаваемо: оно появляется внезапно, как сказочный ветер, и меняет судьбу героя.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народов мира похожи, но неповторимы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52250" y="2966938"/>
            <a:ext cx="282975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превращения, говорящие звери и необычные предметы делают историю яркой. Ребёнку легко представить такое приключение и захотеть узнать, что будет дальше.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сразу увлекают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фразы, действия и числа создают ритм. Ребёнок быстро запоминает текст и с удовольствием ждёт знакомых слов и событий.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обычно строится просто: герой попадает в беду, ищет выход и побеждает. Поэтому за развитием событий легко следить даже самым младшим читателям.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понятен и интересен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добро торжествует, а страхи остаются позади. Такой конец дарит чувство безопасности и оставляет после чтения тёплое настроение.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радует и успокаивает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сказки так нравятся детям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книге, мультфильме и театре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сказка звучит через слова: читатель сам представляет героев, леса, дворцы и чудеса. Воображение работает особенно активно, а каждый читатель создаёт свою картину.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сказка оживает в движении и цвете, а в театре — в живой речи, костюмах и игре актёров. Но главный сюжет остаётся тем же и легко узнаётся.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узнавать сказочные признаки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сказке часто происходят чудеса: животные разговаривают, предметы помогают, а обычный мир внезапно становится волшебным. Именно это сразу отличает её от рассказа о реальной жизни.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Сюжет любит повторы, зачин и испытания. Герой несколько раз пробует решить задачу, встречает помощников и проходит через трудный путь, прежде чем добиться успеха.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Обычно сказка заканчивается справедливо и радостно. Добрый герой получает награду, а зло оказывается наказанным, поэтому после чтения остаётся чувство порядка и надежды.
</a:t>
            </a:r>
            <a:endParaRPr lang="en-US" sz="11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жизни сегодня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Сказочные герои живут не только в книгах, но и в мультфильмах, играх, спектаклях и праздниках. Дети легко узнают Бабу-ягу, Колобка, Золушку и Снежную королеву.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Эти образы не устаревают, потому что говорят о понятных чувствах: страхе, дружбе, надежде и смелости. Поэтому сказка остаётся рядом с современным ребёнком и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Самый важный урок остаётся простым: доброта, терпение и честность помогают победить трудности лучше, чем злость, обман и упрямство.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Сказка учит замечать характеры героев. По их поступкам легко понять, кто добрый, честный, смелый или, наоборот, ленивый и жадный.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тренирует память и речь. Повторы, яркие выражения и знакомый порядок событий помогают лучше запоминать текст и пересказывать его своими словами.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Сказка развивает воображение: ребёнок представляет героев, места и чудеса, даже если они не нарисованы на странице. Так чтение становится живым и увлекательным.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читателя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остаётся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соединяет чудо, красоту слова и мудрый урок. Она помогает детям и взрослым верить в добро, замечать красоту мира и радоваться чтению каждый день.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2026-05-20T09:08:31Z</dcterms:created>
  <dcterms:modified xsi:type="dcterms:W3CDTF">2026-05-20T09:08:31Z</dcterms:modified>
</cp:coreProperties>
</file>