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его биологическое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мейоз обеспечивает наследственность, разнообразие и постоянство числа хромосом?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мейоз в 10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связывает строение хромосом, законы наследования и половое размножение. Он объясняет, как возникают гаметы, почему потомство похоже на родителей, но не совпадает с ними, и откуда берутся наследственные различия и генетические заболевания.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хромосомы, наборы и гомологичные пары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и гаплоидный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набор обозначают 2n, а гаплоидный — n. В соматических клетках хромосомы представлены парами, а в половых клетках содержится только по одной хромосоме от каждой пары.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одинаковы по форме и несут сходные гены, но их аллели могут различаться. Именно поэтому потомство получает новые сочетания признаков от матери и отца.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у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соматических клетках 2n = 46, а в гаметах n = 23. Такое соотношение позволяет сохранять постоянство кариотипа при оплодотворении, когда сливаются две гаплоидные клетки.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2n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мужской и женской гаплоидных клеток образуется зигота с диплоидным набором. С этого момента начинается развитие нового организма, сочетающего наследственные признаки обоих родителей.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 ДНК каждая хромосома состоит из двух сестринских хроматид, соединённых центромерой. До их расхождения они остаются единым целым и движутся к полюсам вместе.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перед мейозом: подготовка клетки к делению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S-фазе интерфазы каждая молекула ДНК удваивается, и хромосомы становятся двуххроматидными. Это необходимо, чтобы клетка могла пройти два последовательных деления без новой репликации.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нужных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заранее вырабатывает белки, из которых формируется веретено деления. Благодаря этому хромосомы смогут точно расходиться к полюсам в обоих делениях мейоза.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интерфазе накапливаются энергия, ферменты и другие вещества, необходимые для сложного процесса деления. Подготовка особенно важна, потому что мейоз включает две стадии распределения наследственного материала.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начала профазы ядро остаётся целым, а хромосомы ещё не видны отчётливо. Только после завершения подготовки начинается собственно мейотическое деление клетки.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мейоза: от одной клетки к четырём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показывает, как из диплоидной клетки образуются четыре генетически разные гаплоидные клетки.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I: самый сложный этап мейоза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Лептотена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начинают спирализоваться и становятся заметными в ядре. В это время клетка подготавливает материал к точному распознаванию гомологичных пар и дальнейшему сближению хромосом.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Зиготена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тесно сближаются и образуют биваленты. Такое соединение позволяет участкам одинаковых хромосом выстраиваться напротив друг друга и готовит обмен фрагментами.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Пахитена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происходит кроссинговер — обмен участками между несестринскими хроматидами. В результате возникают новые комбинации аллелей, которые раньше в такой форме не существовали.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Диплотена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частично расходятся, но остаются соединёнными в точках перекрёста — хиазмах. Эти участки удерживают пары вместе до завершения подготовки к дальнейшему делению.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Диакинез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максимально спирализуются, ядро распадается, а веретено деления начинает формироваться окончательно. Профаза I завершается, и клетка переходит к выстраиванию бивалентов на экваторе.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 источник наследственной изменчивости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 — это обмен участками между несестринскими хроматидами гомологичных хромосом. Он происходит в профазе I и изменяет сочетание генов внутри одной хромосомы.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формируются рекомбинантные хромосомы с новыми наборами аллелей. Такие перестройки не меняют число генов, но создают новые варианты наследственной информации.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кроссинговеру потомки не являются точной копией родителей. Генетическое разнообразие возрастает, что особенно важно для устойчивости популяций и появления новых сочетаний признаков.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от расстояния между генами: чем дальше они расположены, тем выше вероятность обмена. Поэтому данные о кроссинговере используют при генетическом картировании.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и мейоз II: что изменяется на каждом этапе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уменьшение числа хромосом происходит только в первом делении, а второе завершает разделение сестринских хроматид.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является редукционным, а мейоз II — эквационным; перед всем процессом ДНК удваивается лишь один раз.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биологии, без числовых экспериментальных данных.
</a:t>
            </a:r>
            <a:endParaRPr lang="en-US" sz="5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I: редукционное деление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к полюсам расходятся гомологичные хромосомы, а не сестринские хроматиды. Именно это отличает мейоз I от митотического деления и делает его особым.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первого деления число хромосом в клетке уменьшается вдвое. Поэтому мейоз I называют редукционным: из диплоидного состояния клетка переходит к гаплоидному.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дочерних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I образуются две клетки, каждая из которых получает по одной хромосоме из каждой пары. При этом хромосомы остаются двуххроматидными.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наследственностью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редукционное деление обеспечивает подготовку к оплодотворению. Без него число хромосом удваивалось бы в каждом поколении, а вид не сохранял бы постоянный кариотип.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гомологичные хромосомы расходятся неправильно, возникают клетки с лишним или недостающим набором хромосом. Такие нарушения могут стать причиной анеуплоидии и тяжёлых отклонений развития.
</a:t>
            </a:r>
            <a:endParaRPr lang="en-US" sz="9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II: эквационное деление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 митоз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механизму мейоз II напоминает митоз: в анафазе расходятся сестринские хроматиды. Однако исходные клетки уже гаплоидные, поэтому число хромосом дополнительно не уменьшается.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новой репликации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мейозом II ДНК не удваивается повторно. Клетки вступают во второе деление с уже разделёнными по набору хромосомами, готовыми к окончательному расхождению.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двух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двух клеток, образованных после мейоза I, делится ещё раз. Это приводит к дальнейшему разделению хроматид и формированию окончательных гамет или спор.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II образуются четыре гаплоидные клетки с однохроматидными хромосомами. Они генетически различны и могут участвовать в половом размножении.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митоз: сравнение ключевых признаков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деления клетки показывает, что митоз сохраняет набор хромосом, а мейоз уменьшает его вдвое и создает генетическое разнообразие.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постоянство клеток тела, а мейоз обеспечивает образование гаплоидных клеток и наследственную изменчивость.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темы о митозе и мейозе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 для полового размножения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мейоз приводит к формированию гамет, а у растений — спор. Без этого этапа половые клетки не могли бы иметь гаплоидный набор хромосом.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двух гаплоидных клеток при оплодотворении снова возникает диплоидная зигота. Так сохраняется постоянство числа хромосом в поколениях.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2n → n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мейоза и оплодотворения поддерживает жизненный цикл вида: от диплоидной клетки к гаплоидным клеткам и обратно к диплоидному состоянию.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этот механизм позволяет сохранять неизменным кариотип вида: в соматических клетках по-прежнему 46 хромосом, несмотря на смену поколений.
</a:t>
            </a:r>
            <a:endParaRPr lang="en-US" sz="10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генетического разнообразия при половом размножении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учета кроссинговера независимое расхождение хромосом дает у человека более 8 миллионов вариантов гамет. Оплодотворение еще сильнее увеличивает число сочетаний.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механизма действуют совместно, поэтому генотип потомка практически всегда уникален.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мейоз и наследственность; расчет 2^23 для 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насколько резко мейоз увеличивает разнообразие половых клеток еще до оплодотворения и почему наследование признаков идет по множеству комбинаций.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 числу хромосомных пар у человека (23 пары)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2^23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гамет может образоваться у человека только за счет независимого расхождения хромосомных пар.
</a:t>
            </a:r>
            <a:endParaRPr lang="en-US" sz="2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мейоза и их последствия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ошибках расхождения хромосом и повреждениях при кроссинговере.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Анеуплоидии у человека: примеры генетических нарушений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анеуплоидия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означает изменение числа отдельных хромосом, а не всего набора. Даже одна лишняя или отсутствующая хромосома заметно нарушает работу множества генов.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известный пример — синдром Дауна, связанный с трисомией 21-й хромосомы. Он возникает из-за нарушения распределения хромосом в мейозе.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встречаются также моносомии и трисомии половых хромосом. Такие изменения часто связаны с особенностями развития и репродуктивной функции.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механизм — нерасхождение хромосом в мейозе. Ошибка на раннем этапе деления приводит к образованию гамет с неправильным числом хромосом.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 растений, грибов и животных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мейоз служит образованию гамет. Это необходимо для полового размножения и последующего восстановления диплоидного набора при оплодотворении.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семенных растений мейоз происходит в спорообразующих тканях. Его результатом становятся споры, из которых формируются новые этапы жизненного цикла.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мхов и папоротников мейоз связан со сменой поколений. Он помогает чередовать диплоидную и гаплоидную фазы жизненного цикла.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мейоз образует гаплоидные клетки и поддерживает генетическое разнообразие, необходимое для приспособления к разным условиям среды.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мейоз повышает биологическое разнообразие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числа хромосомных пар число возможных сочетаний гамет растет очень быстро. Рекомбинация еще сильнее расширяет спектр наследственных вариантов.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комбинаций наследственного материала, тем выше приспособляемость популяции к изменению условий среды.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числа комбинаций гамет при независимом расхождении хромосом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 для эволюции и селекции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создает наследственную изменчивость, на которой действует естественный отбор. Без нее эволюционные изменения и приспособление к среде шли бы значительно медленнее.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ускоряет появление новых комбинаций генов. Именно поэтому у потомства возникают признаки, которых не было в точности ни у одного из родителей.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знание закономерностей мейоза помогает подбирать родительские пары, прогнозировать наследование признаков и оценивать вероятность появления нужных сочетаний.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важен для понимания гибридизации и закрепления ценных качеств. Он объясняет, почему в потомстве появляются одновременно полезные и разнообразные варианты.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механизм наследственности и разнообразия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набор хромосом до n, создает гаплоидные клетки и вместе с оплодотворением сохраняет кариотип вида. Кроссинговер и независимое расхождение делают потомство генетически разнообразным.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2026-06-01T20:27:16Z</dcterms:created>
  <dcterms:modified xsi:type="dcterms:W3CDTF">2026-06-01T20:27:16Z</dcterms:modified>
</cp:coreProperties>
</file>