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 круг: основные понятия и формулы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окружность и круг — от определений до формул и задач.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окружность и круг в 9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соединяет геометрию с измерениями и вычислениями. Она помогает уверенно работать с формулами, понимать чертежи и решать задачи на длину и площадь, которые встречаются в повседневных предметах и технике.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элементы помогают точно описывать фигуру и строить её без ошибок.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элементы связаны с центром и радиусом, а диаметр выделяется как особый случай хорды.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окружности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определения по теме «Окружность и круг»
</a:t>
            </a:r>
            <a:endParaRPr lang="en-US" sz="145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в окружающем мире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
</a:t>
            </a:r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Круглая форма колеса обеспечивает плавное вращение и равномерное движение. Именно поэтому окружность часто используют там, где важны устойчивость, баланс и минимальное сопротивление при перекатывании.
</a:t>
            </a:r>
            <a:endParaRPr lang="en-US" sz="2330" dirty="0"/>
          </a:p>
        </p:txBody>
      </p:sp>
      <p:sp>
        <p:nvSpPr>
          <p:cNvPr id="12" name="Text 3"/>
          <p:cNvSpPr txBox="1"/>
          <p:nvPr/>
        </p:nvSpPr>
        <p:spPr>
          <a:xfrm>
            <a:off x="68340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Циферблат часов напоминает окружность и делится на равные части. Такая разметка удобна для счёта времени, поскольку помогает точно видеть положение стрелок и углы между ними.
</a:t>
            </a:r>
            <a:endParaRPr lang="en-US" sz="2461" dirty="0"/>
          </a:p>
        </p:txBody>
      </p:sp>
      <p:sp>
        <p:nvSpPr>
          <p:cNvPr id="13" name="Text 4"/>
          <p:cNvSpPr txBox="1"/>
          <p:nvPr/>
        </p:nvSpPr>
        <p:spPr>
          <a:xfrm>
            <a:off x="68340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 позволяет построить окружность с заданным радиусом. Этот инструмент особенно полезен на уроках геометрии, когда нужно получить точную фигуру и проверить расстояние от центра до линии.
</a:t>
            </a:r>
            <a:endParaRPr lang="en-US" sz="2461" dirty="0"/>
          </a:p>
        </p:txBody>
      </p:sp>
      <p:sp>
        <p:nvSpPr>
          <p:cNvPr id="14" name="Text 5"/>
          <p:cNvSpPr txBox="1"/>
          <p:nvPr/>
        </p:nvSpPr>
        <p:spPr>
          <a:xfrm>
            <a:off x="683400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Монеты и крышки
</a:t>
            </a:r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Монеты, крышки и похожие предметы часто делают круглыми, потому что такую форму удобно изготавливать, хранить и использовать. Кроме того, она хорошо подходит для симметричных деталей и измерений.
</a:t>
            </a:r>
            <a:endParaRPr lang="en-US" sz="23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окружность циркулем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из заданного радиуса получается окружность как множество равных расстояний от центра.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049712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и определения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вспомнить основные элементы окружности и их связь между собой.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связан с радиусом напрямую, а хорда и дуга помогают описывать части окружности точнее.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определения по теме «Окружность и круг»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круг отличается от окружности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470100" y="3150860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и область
</a:t>
            </a:r>
            <a:pPr algn="l" indent="0" marL="0">
              <a:lnSpc>
                <a:spcPct val="100000"/>
              </a:lnSpc>
              <a:buNone/>
            </a:pPr>
            <a:r>
              <a:rPr lang="en-US" sz="2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 — это только линия, которая ограничивает фигуру. Круг включает внутреннюю область и саму границу, поэтому он представляет собой часть плоскости, а не только контур.
</a:t>
            </a:r>
            <a:endParaRPr lang="en-US" sz="2473" dirty="0"/>
          </a:p>
        </p:txBody>
      </p:sp>
      <p:sp>
        <p:nvSpPr>
          <p:cNvPr id="12" name="Text 3"/>
          <p:cNvSpPr txBox="1"/>
          <p:nvPr/>
        </p:nvSpPr>
        <p:spPr>
          <a:xfrm>
            <a:off x="10470000" y="4652247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величины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окружности обычно находят длину, потому что она является линией. Для круга вычисляют площадь, так как у него есть внутренняя часть, которую можно измерить.
</a:t>
            </a:r>
            <a:endParaRPr lang="en-US" sz="2511" dirty="0"/>
          </a:p>
        </p:txBody>
      </p:sp>
      <p:sp>
        <p:nvSpPr>
          <p:cNvPr id="13" name="Text 4"/>
          <p:cNvSpPr txBox="1"/>
          <p:nvPr/>
        </p:nvSpPr>
        <p:spPr>
          <a:xfrm>
            <a:off x="10470000" y="6144733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перепутать фигуры, легко выбрать неверную формулу и получить неправильный ответ. Поэтому сначала нужно понять, речь идёт о линии или о заполненной области.
</a:t>
            </a:r>
            <a:endParaRPr lang="en-US" sz="2511" dirty="0"/>
          </a:p>
        </p:txBody>
      </p:sp>
      <p:sp>
        <p:nvSpPr>
          <p:cNvPr id="14" name="Text 5"/>
          <p:cNvSpPr txBox="1"/>
          <p:nvPr/>
        </p:nvSpPr>
        <p:spPr>
          <a:xfrm>
            <a:off x="10470000" y="7637208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кругом и окружностью помогает правильно читать условия задач, чертежи и схемы. Это одна из самых важных привычек при работе с геометрическими формулами.
</a:t>
            </a:r>
            <a:endParaRPr lang="en-US" sz="251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связь позволяет быстро находить одну величину по другой и проверять ответы в задачах. Если известен диаметр, радиус находится без лишних вычислений.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всегда вдвое меньше диаметра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d = 2r
</a:t>
            </a:r>
            <a:endParaRPr lang="en-US" sz="2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C = 2πr показывает прямую зависимость: чем больше радиус, тем длиннее окружность.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 радиуса удваивает длину окружности, поэтому изменение идёт строго пропорционально.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длина окружности при увеличении радиуса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C = 2πr при π ≈ 3,14
</a:t>
            </a:r>
            <a:endParaRPr lang="en-US" sz="145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π и его значение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1441600" y="250400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оно означает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π показывает, сколько раз длина окружности больше её диаметра. Это отношение одинаково для любого круга, поэтому π используют во всех задачах этой темы.
</a:t>
            </a:r>
            <a:endParaRPr lang="en-US" sz="2519" dirty="0"/>
          </a:p>
        </p:txBody>
      </p:sp>
      <p:sp>
        <p:nvSpPr>
          <p:cNvPr id="9" name="Text 2"/>
          <p:cNvSpPr txBox="1"/>
          <p:nvPr/>
        </p:nvSpPr>
        <p:spPr>
          <a:xfrm>
            <a:off x="1441600" y="598885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точная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используют значение 3,14159 и дальше. Однако важно помнить, что π нельзя записать точно в виде конечной десятичной дроби, потому что его цифры продолжаются без конца.
</a:t>
            </a:r>
            <a:endParaRPr lang="en-US" sz="2519" dirty="0"/>
          </a:p>
        </p:txBody>
      </p:sp>
      <p:sp>
        <p:nvSpPr>
          <p:cNvPr id="10" name="Text 3"/>
          <p:cNvSpPr txBox="1"/>
          <p:nvPr/>
        </p:nvSpPr>
        <p:spPr>
          <a:xfrm>
            <a:off x="12126550" y="429675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Приближённое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23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вычислениях чаще всего берут π ≈ 3,14. Этого достаточно для большинства задач, если в ответе не требуется высокая точность или особые указания учителя.
</a:t>
            </a:r>
            <a:endParaRPr lang="en-US" sz="2303" dirty="0"/>
          </a:p>
        </p:txBody>
      </p:sp>
      <p:sp>
        <p:nvSpPr>
          <p:cNvPr id="11" name="Text 4"/>
          <p:cNvSpPr txBox="1"/>
          <p:nvPr/>
        </p:nvSpPr>
        <p:spPr>
          <a:xfrm>
            <a:off x="12126550" y="7764375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π можно находить длину окружности и площадь круга по простым формулам. Это делает расчёты единообразными и позволяет сравнивать разные круглые фигуры.
</a:t>
            </a:r>
            <a:endParaRPr lang="en-US" sz="2519" dirty="0"/>
          </a:p>
        </p:txBody>
      </p:sp>
      <p:sp>
        <p:nvSpPr>
          <p:cNvPr id="12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Нить вокруг предмета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Нить аккуратно оборачивают вокруг крышки, монеты или тарелки, стараясь не оставлять зазоров. Затем её расправляют и измеряют линейкой получившуюся длину. Так получают приближённую длину окружности без сложных построений.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вместо догадок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 достаточно крупный, можно сравнить измерение с расчётом по формуле. Сначала находят радиус или диаметр, а потом проверяют результат по формуле C = 2πr. Такой подход помогает убедиться, что ответ реалистичен.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способ особенно полезен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нитью удобно для колёс, ободьев, банок и других круглых вещей, которые трудно измерить напрямую. Метод особенно ценен, когда поверхность неровная или доступ к краю ограничен, а точность нужна уже сейчас.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 длину окружности на практике
</a:t>
            </a:r>
            <a:endParaRPr lang="en-US" sz="5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3736105"/>
            <a:ext cx="10121400" cy="24261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и пример вычислений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формулы позволяют находить длину окружности и площадь круга по радиусу или диаметру.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растёт быстрее, потому что радиус возводится в квадрат. Для длины достаточно умножения на 2π, поэтому изменение заметно медленнее.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тема «Окружность и круг»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125" y="3288649"/>
            <a:ext cx="753300" cy="602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125" y="6618344"/>
            <a:ext cx="753300" cy="6696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 хордa, дуга и сектор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соединяет две точки окружности прямым отрезком. Она может лежать где угодно внутри круга и не обязана проходить через центр.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 — это часть окружности между двумя выбранными точками. Её длина зависит от того, какой участок окружности мы рассматриваем.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
</a:t>
            </a:r>
            <a:endParaRPr lang="en-US" sz="2800" dirty="0"/>
          </a:p>
        </p:txBody>
      </p:sp>
      <p:sp>
        <p:nvSpPr>
          <p:cNvPr id="12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ограничен двумя радиусами и дугой между ними. Его размер удобно описывать центральным углом, который показывает, какую часть круга он занимает.
</a:t>
            </a:r>
            <a:endParaRPr lang="en-US" sz="2400" dirty="0"/>
          </a:p>
        </p:txBody>
      </p:sp>
      <p:sp>
        <p:nvSpPr>
          <p:cNvPr id="13" name="Text 7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удобно сравнивать через центральный угол: чем он больше, тем больше часть круга.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круг — это 100%, а полукруг и четверть круга легко переводятся в проценты и градусы. Сектор может иметь любую долю.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круга и их доли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Математическая модель долей круга по углам 360°, 180° и 90°
</a:t>
            </a:r>
            <a:endParaRPr lang="en-US" sz="145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окружность на клетчатой бумаге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470100" y="3150860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Отметить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2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точку, которая станет центром окружности. Её удобно поставить на пересечении линий клетчатой бумаги, чтобы дальше легко отсчитывать одинаковые расстояния.
</a:t>
            </a:r>
            <a:endParaRPr lang="en-US" sz="2496" dirty="0"/>
          </a:p>
        </p:txBody>
      </p:sp>
      <p:sp>
        <p:nvSpPr>
          <p:cNvPr id="12" name="Text 3"/>
          <p:cNvSpPr txBox="1"/>
          <p:nvPr/>
        </p:nvSpPr>
        <p:spPr>
          <a:xfrm>
            <a:off x="10470000" y="4652247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Задать радиус
</a:t>
            </a:r>
            <a:pPr algn="l" indent="0" marL="0">
              <a:lnSpc>
                <a:spcPct val="100000"/>
              </a:lnSpc>
              <a:buNone/>
            </a:pPr>
            <a:r>
              <a:rPr lang="en-US" sz="22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центра откладывают нужное число клеток до любой стороны. Это расстояние будет радиусом, и все последующие точки окружности должны находиться от центра именно на таком расстоянии.
</a:t>
            </a:r>
            <a:endParaRPr lang="en-US" sz="2260" dirty="0"/>
          </a:p>
        </p:txBody>
      </p:sp>
      <p:sp>
        <p:nvSpPr>
          <p:cNvPr id="13" name="Text 4"/>
          <p:cNvSpPr txBox="1"/>
          <p:nvPr/>
        </p:nvSpPr>
        <p:spPr>
          <a:xfrm>
            <a:off x="10470000" y="6144733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Нанести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отмечают несколько точек, равноудалённых от центра. Чем больше таких точек, тем точнее получится форма окружности и тем легче заметить возможные ошибки.
</a:t>
            </a:r>
            <a:endParaRPr lang="en-US" sz="2511" dirty="0"/>
          </a:p>
        </p:txBody>
      </p:sp>
      <p:sp>
        <p:nvSpPr>
          <p:cNvPr id="14" name="Text 5"/>
          <p:cNvSpPr txBox="1"/>
          <p:nvPr/>
        </p:nvSpPr>
        <p:spPr>
          <a:xfrm>
            <a:off x="10470000" y="7637208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Соединить плавной линией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нанесения точек их соединяют плавной линией без углов. Так на клетчатой бумаге получают аккуратную окружность и могут проверить симметрию фигуры.
</a:t>
            </a:r>
            <a:endParaRPr lang="en-US" sz="251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решения задач на окружность и круг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 перепутать формулы и правильно записать ответ.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чаще всего ошибаются в задачах
</a:t>
            </a:r>
            <a:endParaRPr lang="en-US" sz="5000" dirty="0"/>
          </a:p>
        </p:txBody>
      </p:sp>
      <p:sp>
        <p:nvSpPr>
          <p:cNvPr id="11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979306" y="3445196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круг и окружность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окружности ищут длину, а для круга — площадь. Если перепутать фигуры, ответ получится с неправильной формулой и не подойдёт к условию задачи.
</a:t>
            </a:r>
            <a:endParaRPr lang="en-US" sz="2300" dirty="0"/>
          </a:p>
        </p:txBody>
      </p:sp>
      <p:sp>
        <p:nvSpPr>
          <p:cNvPr id="13" name="Text 3"/>
          <p:cNvSpPr txBox="1"/>
          <p:nvPr/>
        </p:nvSpPr>
        <p:spPr>
          <a:xfrm>
            <a:off x="4355713" y="3445196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не ту формулу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вместо C = 2πr используют формулу площади или наоборот. Перед вычислением важно ещё раз проверить, что именно требуется найти по условию.
</a:t>
            </a:r>
            <a:endParaRPr lang="en-US" sz="2300" dirty="0"/>
          </a:p>
        </p:txBody>
      </p:sp>
      <p:sp>
        <p:nvSpPr>
          <p:cNvPr id="14" name="Text 4"/>
          <p:cNvSpPr txBox="1"/>
          <p:nvPr/>
        </p:nvSpPr>
        <p:spPr>
          <a:xfrm>
            <a:off x="7736554" y="3445196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связь d = 2r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и радиус связаны напрямую, поэтому при переводе одной величины в другую нельзя действовать наугад. Эта связь нужна почти в каждом втором примере.
</a:t>
            </a:r>
            <a:endParaRPr lang="en-US" sz="2300" dirty="0"/>
          </a:p>
        </p:txBody>
      </p:sp>
      <p:sp>
        <p:nvSpPr>
          <p:cNvPr id="15" name="Text 5"/>
          <p:cNvSpPr txBox="1"/>
          <p:nvPr/>
        </p:nvSpPr>
        <p:spPr>
          <a:xfrm>
            <a:off x="11117437" y="3444168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радиус задан в сантиметрах, а диаметр записан в миллиметрах, вычисление нужно привести к одной системе. Иначе результат будет неверным даже при правильной формуле.
</a:t>
            </a:r>
            <a:endParaRPr lang="en-US" sz="2300" dirty="0"/>
          </a:p>
        </p:txBody>
      </p:sp>
      <p:sp>
        <p:nvSpPr>
          <p:cNvPr id="16" name="Text 6"/>
          <p:cNvSpPr txBox="1"/>
          <p:nvPr/>
        </p:nvSpPr>
        <p:spPr>
          <a:xfrm>
            <a:off x="14498091" y="3444168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Округляют слишком грубо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π обычно берут 3,14, если учитель не требует большей точности. Слишком раннее округление может заметно изменить ответ, особенно в задачах на площадь.
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2974" y="2444559"/>
            <a:ext cx="440100" cy="3520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89274" y="3976724"/>
            <a:ext cx="427500" cy="42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89274" y="5546599"/>
            <a:ext cx="427500" cy="42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89274" y="7116474"/>
            <a:ext cx="427500" cy="427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789274" y="8686349"/>
            <a:ext cx="427500" cy="427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круг и окружность
</a:t>
            </a:r>
            <a:endParaRPr lang="en-US" sz="5000" dirty="0"/>
          </a:p>
        </p:txBody>
      </p:sp>
      <p:sp>
        <p:nvSpPr>
          <p:cNvPr id="14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15" name="Text 2"/>
          <p:cNvSpPr txBox="1"/>
          <p:nvPr/>
        </p:nvSpPr>
        <p:spPr>
          <a:xfrm>
            <a:off x="2956950" y="213437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Колёса и шкивы используют круглую форму, потому что она помогает равномерно вращаться и уменьшает рывки при движении. Это удобно и для машин, и для механизмов.
</a:t>
            </a:r>
            <a:endParaRPr lang="en-US" sz="2800" dirty="0"/>
          </a:p>
        </p:txBody>
      </p:sp>
      <p:sp>
        <p:nvSpPr>
          <p:cNvPr id="16" name="Text 3"/>
          <p:cNvSpPr txBox="1"/>
          <p:nvPr/>
        </p:nvSpPr>
        <p:spPr>
          <a:xfrm>
            <a:off x="2956950" y="3704250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Циферблат часов основан на окружности, разделённой на равные части. Такая форма помогает точно считывать время и удобно располагать деления.
</a:t>
            </a:r>
            <a:endParaRPr lang="en-US" sz="2800" dirty="0"/>
          </a:p>
        </p:txBody>
      </p:sp>
      <p:sp>
        <p:nvSpPr>
          <p:cNvPr id="17" name="Text 4"/>
          <p:cNvSpPr txBox="1"/>
          <p:nvPr/>
        </p:nvSpPr>
        <p:spPr>
          <a:xfrm>
            <a:off x="2956950" y="527412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стадионах и аренах округлые линии и сектора помогают организовать пространство и следить за разметкой. Круглая форма делает движение спортсменов и зрителей более понятным.
</a:t>
            </a:r>
            <a:endParaRPr lang="en-US" sz="2800" dirty="0"/>
          </a:p>
        </p:txBody>
      </p:sp>
      <p:sp>
        <p:nvSpPr>
          <p:cNvPr id="18" name="Text 5"/>
          <p:cNvSpPr txBox="1"/>
          <p:nvPr/>
        </p:nvSpPr>
        <p:spPr>
          <a:xfrm>
            <a:off x="2956950" y="6844000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Шестерни и детали машин часто имеют элементы, связанные с окружностью. Это важно для передачи движения, точного сцепления и стабильной работы устройства.
</a:t>
            </a:r>
            <a:endParaRPr lang="en-US" sz="2800" dirty="0"/>
          </a:p>
        </p:txBody>
      </p:sp>
      <p:sp>
        <p:nvSpPr>
          <p:cNvPr id="19" name="Text 6"/>
          <p:cNvSpPr txBox="1"/>
          <p:nvPr/>
        </p:nvSpPr>
        <p:spPr>
          <a:xfrm>
            <a:off x="2956950" y="841387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предметы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Монеты, крышки и тарелки часто делают круглыми, потому что такую форму удобно держать, хранить и использовать. Она также экономит материал и выглядит аккуратно.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упражнения требуют выбрать формулу по условию и внимательно работать с данными, заданными в разных единицах.
</a:t>
            </a:r>
            <a:pPr algn="l" indent="0" marL="0">
              <a:lnSpc>
                <a:spcPct val="150041"/>
              </a:lnSpc>
              <a:buNone/>
            </a:pPr>
            <a:r>
              <a:rPr lang="en-US" sz="23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 — простые преобразования радиуса и диаметра, затем вычисления длины и площади. Это показывает, что тема проверяет и знания, и аккуратность.
</a:t>
            </a:r>
            <a:endParaRPr lang="en-US" sz="2353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задачи чаще всего встречаются по теме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школьных заданий по теме «Окружность и круг»
</a:t>
            </a:r>
            <a:endParaRPr lang="en-US" sz="145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об окружности и круге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 круг — одна из самых полезных тем геометрии: она учит различать фигуры, применять формулы и проверять ответы. Эти знания пригодятся и в школе, и в повседневных задачах.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2026-06-03T12:21:33Z</dcterms:created>
  <dcterms:modified xsi:type="dcterms:W3CDTF">2026-06-03T12:21:33Z</dcterms:modified>
</cp:coreProperties>
</file>