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деепричастии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глагол передаёт добавочное действие и не изменяется по лицам.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глагола: деепричастие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изучают вместе с причастием в разделе о глаголе. Эта тема помогает разбирать слова, замечать грамматические признаки и строить точные предложения в речи и письме.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происходит не само по себе, а рядом с основным. Оно помогает показать, что делает тот же самый деятель в этот момент.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действия, выраженные сказуемым и деепричастием, относятся к одному лицу или предмету. Это делает смысл предложения ясным и логичным для читателя.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«Читая книгу, ученик выписал новые слова» основное действие — выписал, а добавочное — читая. Оба действия выполняет ученик.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позволяет кратко соединить два действия в одной фразе, не повторяя подлежащее несколько раз. Поэтому текст звучит более связно и выразительно.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значение деепричастий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делая?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несовершенного вида отвечает на вопрос что делая? и показывает действие, которое происходит одновременно с основным.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сделав?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совершенного вида отвечает на вопрос что сделав? и обозначает действие, которое уже завершилось.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длится вместе с основным, деепричастие помогает показать процесс: например, «смеясь», «читая», «строя».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основного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произошло раньше, форма передаёт результат и последовательность: например, «прочитав», «услышав», «вернувшись».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основой глагола, суффиксом, видом и возвратностью.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определить форму, а вид и возвратность сохраняют связь деепричастия с исходным глаголом.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«Деепричастие»; школьные примеры словообразования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состоит из деепричастия и зависимых слов. Вместе они называют добавочное действие и уточняют, как, когда или почему оно происходит.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может находиться в начале, середине или конце предложения. Его положение не меняет смысла, но влияет на интонацию и расстановку запятых.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«Собрав рюкзак, Маша вышла из дома» оборот «собрав рюкзак» относится к Маше. Он поясняет, что произошло до её выхода.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у деепричастия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 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создаётся от глагольной основы, поэтому сохраняет связь с исходным словом. Например, формы «слушая», «улыбнувшись», «прочитав» легко соотносятся с глаголами-основами.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глагол, деепричастие бывает несовершенного или совершенного вида. Вид помогает понять, происходит ли действие одновременно с основным или предшествует ему.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исходный глагол возвратный, деепричастие тоже сохраняет этот признак. Поэтому мы говорим: «улыбнувшись», «вернувшись», «обернувшись».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может иметь при себе зависимые слова и образовывать оборот. Это показывает, что форма ведёт себя как часть глагольной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наречия у деепричастия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Деепричастие, как и наречие, не изменяется по лицам, числам и родам. Его форма остаётся одинаковой, поэтому легко узнаётся в предложении.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деепричастие чаще всего выполняет роль обстоятельства. Оно уточняет, при каких условиях совершается основное действие, и делает описание точнее.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можно задать вопросы как? почему? когда? при каком условии? Это сближает его с наречием и помогает определить значение формы.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может обозначать образ действия, время, причину или условие. Например: «улыбнувшись» — как? , «не успев» — почему? , «придя домой» — когда?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деепричастие, наречие: сходство и различия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отличать деепричастие от близких по роли слов и не путать его с глагольной формой сказуемого.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сочетает признаки глагола и наречия: оно связано с действием, но не изменяется и обычно относится к обстоятельству.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грамматических признаков по теме «Деепричастие»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деепричастие в предложении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 признакам формы, значения и роли в предложении.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не с деепричастиями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деепричастиями частица не обычно пишется раздельно: не зная, не заметив, не прочитав. Такое написание помогает сразу увидеть отрицание действия и не смешивать его с самим деепричастием.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недо-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не пишется только в словах с приставкой недо-, когда она обозначает недостаточность действия: недосыпая, недоумевая. Здесь важно не спутать приставку с частицей не.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задать вопрос: можно ли убрать не и сохранить смысл. Если да, пишем раздельно. В школьных заданиях это правило считается основным и самым надёжным.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при деепричастном обороте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 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деепричастный оборот стоит в начале предложения, после него ставится запятая: Улыбнувшись, девочка поздоровалась. Так он отделяется от основной части и сразу показывает добавочное действие.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 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находится внутри предложения, он выделяется с двух сторон запятыми. Это помогает читателю не потерять границы оборота и правильно связать его с главным действием.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деепричастие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одиночное деепричастие обычно обособляется: Мальчик, обернувшись, посмотрел назад. Запятые показывают, что форма имеет значение добавочного действия и относится к сказуемому.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деепричастий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распространённые ошибки, их причина и правильный способ построения предложения с деепричастием.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 — один и тот же деятель должен выполнять и основное, и добавочное действие.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«Деепричастие»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тексте и речи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текст становится живее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форма может заменить целое придаточное предложение и сделать фразу более лёгкой. Например, в рассказе о прогулке деепричастие помогает показать действие без лишних повторов и делает повествование быстрее.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любят в описаниях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деепричастия передают движение, смену состояний и последовательность событий. Читатель словно видит, как герой идёт, оглядывается, думает и действует, а текст звучит точнее и выразительнее.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можно увидеть в учебных правилах, инструкциях и художественных текстах. В тетради или книге они легко заметны, если выделить их цветом: сразу видно добавочное действие и его связь с основным.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настоящего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основу настоящего времени глагола. Именно от неё образуются деепричастия несовершенного вида, которые помогают показать действие в процессе.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-а, -я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добавляют суффиксы -а или -я: читая, играя, строя, смотря. Эти формы легко узнать по звучанию и написанию.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деепричастия обозначают действие, которое происходит одновременно с основным. Они отвечают на вопрос что делая? и помогают показать длительность процесса.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основы прошедшего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 образуются от основы прошедшего времени: прочитав, услышав, заметив. Они показывают, что добавочное действие уже завершилось раньше основного.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используются суффиксы -в, -вши, -ши: прочитав, вернувшись, заметивши. Эти признаки помогают отличить совершенный вид от несовершенного.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отвечают на вопрос что сделав? и подчёркивают результат действия. В предложении они показывают, какое событие произошло первым, а какое — затем.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вида деепричастия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деепричастия помогает понять, когда происходит добавочное действие по отношению к основному. Это особенно важно при разборе предложений и выборе точной формы.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связан с процессом, а совершенный — с завершением и предшествованием. По виду легко определить смысловую связь действий.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«Деепричастие»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деепричастий в построении предложения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позволяют не повторять одно и то же лицо в нескольких предложениях. Благодаря этому речь становится короче, а мысль выражается более точно и аккуратно.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помогает объединить основное и добавочное действие в одном предложении. Это удобно, когда нужно показать, что герой одновременно делает несколько дел или переходит от одного действия к другому.
</a:t>
            </a:r>
            <a:endParaRPr lang="en-US" sz="1044" dirty="0"/>
          </a:p>
        </p:txBody>
      </p:sp>
      <p:sp>
        <p:nvSpPr>
          <p:cNvPr id="11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в школьной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пересказах, ответах по литературе и небольших сочинениях деепричастия помогают выстроить последовательность событий. Они делают ответ связным и помогают избежать однообразия.
</a:t>
            </a:r>
            <a:endParaRPr lang="en-US" sz="11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признаки деепричастия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вспомнить, какие признаки есть у деепричастия, а каких нет. Это удобно при разборе слова и проверке собственных ответов.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сочетает свойства глагола и наречия, но остаётся неизменяемой формой. Его легко узнать по виду, возвратности и роли обстоятельства.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 деепричастии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деепричастии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 — особая неизменяемая форма глагола, которая обозначает добавочное действие. Оно помогает точнее строить предложения, выделяется запятыми и требует общего деятеля с основным действием.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2026-05-28T09:57:41Z</dcterms:created>
  <dcterms:modified xsi:type="dcterms:W3CDTF">2026-05-28T09:57:41Z</dcterms:modified>
</cp:coreProperties>
</file>