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750" y="1331194"/>
            <a:ext cx="4136700" cy="3619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31659" y="1914152"/>
            <a:ext cx="37707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 you like?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том, что нравится, простыми фразами.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своих предпочтениях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говорить о своих вкусах коротко и понятно. Дети учатся спрашивать, отвечать по образцу и использовать знакомые слова про еду, игрушки, животных и игры.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8300" y="385965"/>
            <a:ext cx="2810400" cy="18470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1250" y="385965"/>
            <a:ext cx="2810400" cy="18470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406200" y="2358125"/>
            <a:ext cx="2494800" cy="11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слайде сам вопрос выглядит очень крупно: What do you like? Рядом можно добавить перевод: «Что тебе нравится?». Улыбка, сердечко и простые картинки сразу подсказывают: речь идёт о любимом.
</a:t>
            </a:r>
            <a:endParaRPr lang="en-US" sz="1175" dirty="0"/>
          </a:p>
        </p:txBody>
      </p:sp>
      <p:sp>
        <p:nvSpPr>
          <p:cNvPr id="9" name="Text 2"/>
          <p:cNvSpPr txBox="1"/>
          <p:nvPr/>
        </p:nvSpPr>
        <p:spPr>
          <a:xfrm>
            <a:off x="5199150" y="2358125"/>
            <a:ext cx="2494800" cy="11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 понимания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знакомые значки — еду, игрушки, животных — и быстро понимает смысл. Такой визуальный ряд делает вопрос понятным без длинных объяснений и помогает запомнить его с первого раза.
</a:t>
            </a:r>
            <a:endParaRPr lang="en-US" sz="1175" dirty="0"/>
          </a:p>
        </p:txBody>
      </p:sp>
      <p:sp>
        <p:nvSpPr>
          <p:cNvPr id="10" name="Text 3"/>
          <p:cNvSpPr txBox="1"/>
          <p:nvPr/>
        </p:nvSpPr>
        <p:spPr>
          <a:xfrm>
            <a:off x="701975" y="4121679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вопрос What do you like?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что нравится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36400" y="18471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самой простой модели: I like + слово. После неё можно назвать любимую еду, игрушку или игру. Фраза короткая, поэтому её легко произносить уверенно.
</a:t>
            </a:r>
            <a:endParaRPr lang="en-US" sz="1096" dirty="0"/>
          </a:p>
        </p:txBody>
      </p:sp>
      <p:sp>
        <p:nvSpPr>
          <p:cNvPr id="9" name="Text 3"/>
          <p:cNvSpPr txBox="1"/>
          <p:nvPr/>
        </p:nvSpPr>
        <p:spPr>
          <a:xfrm>
            <a:off x="1936400" y="28372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форму: I like apples. I like dogs. I like games. Все слова знакомые, а значит, говорить по образцу совсем не страшно.
</a:t>
            </a:r>
            <a:endParaRPr lang="en-US" sz="1096" dirty="0"/>
          </a:p>
        </p:txBody>
      </p:sp>
      <p:sp>
        <p:nvSpPr>
          <p:cNvPr id="10" name="Text 4"/>
          <p:cNvSpPr txBox="1"/>
          <p:nvPr/>
        </p:nvSpPr>
        <p:spPr>
          <a:xfrm>
            <a:off x="1936400" y="3839883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уверенно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подходит по смыслу, предложение получается естественным. Чем чаще ребёнок повторяет короткую модель, тем быстрее начинает отвечать без паузы и лишних подсказок.
</a:t>
            </a:r>
            <a:endParaRPr lang="en-US" sz="1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что не нравится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94775" y="18680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 отрицанием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отрицания используется форма I don’t like. Она помогает спокойно сказать, что что-то не нравится, и при этом сохранить вежливый тон.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994775" y="286524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очень понятны: I don’t like milk. I don’t like spiders. I don’t like running. Так ребёнок видит, как меняется смысл по сравнению с I like.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994775" y="38623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моделей особенно полезно: одна говорит о симпатии, другая — о том, что не нравится. Разница запоминается быстро, если рядом стоят знакомые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112" y="1507475"/>
            <a:ext cx="3166226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еду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08831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еда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apple, banana и pizza легко связать с картинками еды. Можно сказать: I like apples. I like pizza. Так новые слова сразу переходят в готовую фразу.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1262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don’t like bananas помогает потренировать отрицание на простом и знакомом слове. Когда еда уже знакома по картинке, запоминание идёт быстрее.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6933692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с картинкой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слова к повседневной жизни, тем легче ребёнку их назвать. Яркие изображения еды делают урок понятным, а повторение — почти как игра.
</a:t>
            </a:r>
            <a:endParaRPr lang="en-US" sz="11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напитки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189623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water удобно для короткого и ясного ответа: I like water. Стакан на картинке помогает сразу узнать напиток и не перепутать его с едой.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2850912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 сок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milk и juice можно построить такие же простые фразы. Например: I like juice. I don’t like milk. Пакет сока и бутылка делают слова очень узнаваемыми.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994775" y="380558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 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напитки показаны рядом, ребёнку легче выбрать нужное слово для ответа. Так английская фраза связывается с реальным предметом и запоминается без усилий.
</a:t>
            </a:r>
            <a:endParaRPr lang="en-US" sz="10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97425" y="1568474"/>
            <a:ext cx="3167400" cy="3121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игрушки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75" y="1778566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мяч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 — короткое и очень знакомое слово. Можно сказать: I like my ball. Мяч на картинке помогает сразу понять, что речь идёт об игрушке, а не о спорте.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2780757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медвежонок и робот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Teddy bear и robot — слова, которые детям легко представить. Фразы I like robots и I don’t like teddy bears удобно произносить по образцу, почти как считалку.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1936375" y="3782940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по 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игрушки на слайде делают урок живым и весёлым. Когда картинка понятная, слово запоминается быстрее, а ответ получается уверенным и коротким.
</a:t>
            </a:r>
            <a:endParaRPr lang="en-US" sz="91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животных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7125" y="191770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 — одно из самых знакомых слов. Фраза I like cats легко звучит на уроке, особенно если рядом весёлая мордочка кота с большими глазами.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967125" y="285575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Dog помогает быстро составить ещё один простой ответ: I like dogs. Дети обычно сразу узнают это слово, потому что собака часто встречается в жизни и на картинках.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3967125" y="379380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Frog добавляет немного смешного настроения. Можно сказать: I don’t like frogs. Забавная лягушка с улыбкой помогает не забыть слово и форму ответа.
</a:t>
            </a:r>
            <a:endParaRPr lang="en-US" sz="11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8756" y="1026902"/>
            <a:ext cx="2588700" cy="2525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389" y="1026902"/>
            <a:ext cx="2588700" cy="25254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9555" y="1026902"/>
            <a:ext cx="2588700" cy="252549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30600" y="232525"/>
            <a:ext cx="84933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спорт и игры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93993" y="3784633"/>
            <a:ext cx="1978200" cy="11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 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физкультуры легко сказать: I like football. Мяч, ворота и команда сразу подсказывают слово. Ребятам проще запомнить фразу, когда движение и игра идут вместе.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88139" y="3784633"/>
            <a:ext cx="1978200" cy="11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игры
</a:t>
            </a:r>
            <a:pPr algn="ctr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тоже помогают говорить по-английски без страха. Можно сказать: I like games. Если игра весёлая и знакомая, ответ звучит легко, а язык запоминается почти сам.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20305" y="3784633"/>
            <a:ext cx="1978200" cy="11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нравится
</a:t>
            </a:r>
            <a:pPr algn="ctr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хочется бегать, можно честно сказать: I don’t like running. Такой ответ показывает, что в английском можно говорить и о симпатиях, и о том, что не по душе.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 ответов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994775" y="1854370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cake помогает говорить о сладком, tea и juice — о напитках, bike — о любимом транспорте. Такие слова легко вставлять в короткий ответ без лишних усилий.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994775" y="2569282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Puzzle, horse и swim расширяют ответ ребёнка и делают его точнее. Их удобно использовать в парных диалогах, где нужно быстро назвать то, что нравится или не нравится.
</a:t>
            </a:r>
            <a:endParaRPr lang="en-US" sz="895" dirty="0"/>
          </a:p>
        </p:txBody>
      </p:sp>
      <p:sp>
        <p:nvSpPr>
          <p:cNvPr id="12" name="Text 4"/>
          <p:cNvSpPr txBox="1"/>
          <p:nvPr/>
        </p:nvSpPr>
        <p:spPr>
          <a:xfrm>
            <a:off x="994775" y="3284259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 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каждому слову полезно добавить маленькую картинку-иконку. Тогда ученик быстрее вспоминает значение слова и увереннее строит фразу по образцу.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994775" y="3999237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Готово к 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словарь поддерживает разговор без длинных объяснений. Ребёнок видит знакомое слово, вспоминает его смысл и сразу отвечает: I like… или I don’t like….
</a:t>
            </a:r>
            <a:endParaRPr lang="en-US" sz="8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1142" y="1734836"/>
            <a:ext cx="189563" cy="30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44805" y="1734836"/>
            <a:ext cx="265387" cy="30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1664" y="3561561"/>
            <a:ext cx="208519" cy="303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фраза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2083" y="2452684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начинается с короткой формы What do you like? — это простой способ спросить о любимом. Затем собеседник отвечает одной из знакомых моделей.
</a:t>
            </a:r>
            <a:endParaRPr lang="en-US" sz="1230" dirty="0"/>
          </a:p>
        </p:txBody>
      </p:sp>
      <p:sp>
        <p:nvSpPr>
          <p:cNvPr id="12" name="Text 3"/>
          <p:cNvSpPr txBox="1"/>
          <p:nvPr/>
        </p:nvSpPr>
        <p:spPr>
          <a:xfrm>
            <a:off x="482073" y="1636130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вопрос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23658" y="2452684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ответ строится по схеме I like + слово. Так легко сказать о любимой еде, игрушке, животном или игре, не меняя всю фразу.
</a:t>
            </a:r>
            <a:endParaRPr lang="en-US" sz="1230" dirty="0"/>
          </a:p>
        </p:txBody>
      </p:sp>
      <p:sp>
        <p:nvSpPr>
          <p:cNvPr id="14" name="Text 5"/>
          <p:cNvSpPr txBox="1"/>
          <p:nvPr/>
        </p:nvSpPr>
        <p:spPr>
          <a:xfrm>
            <a:off x="4923648" y="1636130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 like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2083" y="4279409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 нравится, используется I don’t like + слово. Эта формула помогает показать разницу между «нравится» и «не нравится» очень ясно.
</a:t>
            </a:r>
            <a:endParaRPr lang="en-US" sz="1230" dirty="0"/>
          </a:p>
        </p:txBody>
      </p:sp>
      <p:sp>
        <p:nvSpPr>
          <p:cNvPr id="16" name="Text 7"/>
          <p:cNvSpPr txBox="1"/>
          <p:nvPr/>
        </p:nvSpPr>
        <p:spPr>
          <a:xfrm>
            <a:off x="482073" y="3462855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 don’t like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112" y="1507475"/>
            <a:ext cx="3166226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ставим после like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08831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like всегда ставим то, что нравится: предмет, животное, еду или действие. Сначала говорим о себе, потом добавляем слово в конце фразы.
</a:t>
            </a:r>
            <a:endParaRPr lang="en-US" sz="1259" dirty="0"/>
          </a:p>
        </p:txBody>
      </p:sp>
      <p:sp>
        <p:nvSpPr>
          <p:cNvPr id="10" name="Text 3"/>
          <p:cNvSpPr txBox="1"/>
          <p:nvPr/>
        </p:nvSpPr>
        <p:spPr>
          <a:xfrm>
            <a:off x="5421262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простые примеры из знакомого словаря: I like apples. I like swimming. I don’t like carrots. Чем короче слово, тем легче его запомнить.
</a:t>
            </a:r>
            <a:endParaRPr lang="en-US" sz="1206" dirty="0"/>
          </a:p>
        </p:txBody>
      </p:sp>
      <p:sp>
        <p:nvSpPr>
          <p:cNvPr id="11" name="Text 4"/>
          <p:cNvSpPr txBox="1"/>
          <p:nvPr/>
        </p:nvSpPr>
        <p:spPr>
          <a:xfrm>
            <a:off x="6933692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менять порядок слов. Всё нужное стоит после like, а сама фраза остаётся короткой и понятной для чтения вслух и ответа по образцу.
</a:t>
            </a:r>
            <a:endParaRPr lang="en-US" sz="12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себя и про друга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7125" y="191770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говорим о себе, используем I. Это помогает сразу показать, что речь идёт о собственных предпочтениях: I like apples. I don’t like milk.
</a:t>
            </a:r>
            <a:endParaRPr lang="en-US" sz="1202" dirty="0"/>
          </a:p>
        </p:txBody>
      </p:sp>
      <p:sp>
        <p:nvSpPr>
          <p:cNvPr id="10" name="Text 3"/>
          <p:cNvSpPr txBox="1"/>
          <p:nvPr/>
        </p:nvSpPr>
        <p:spPr>
          <a:xfrm>
            <a:off x="3967125" y="285575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спрашиваем друга, используем you. Вопрос What do you like? звучит вежливо и понятно, а ответ уже начинается с I like или I don’t like.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3967125" y="379380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парах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слайде удобно показать двух персонажей: один задаёт вопрос, другой отвечает. Так дети лучше видят, кто говорит и какую форму нужно выбрать.
</a:t>
            </a:r>
            <a:endParaRPr lang="en-US" sz="11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97425" y="1568474"/>
            <a:ext cx="3167400" cy="3121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по образцу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665350" y="1787667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любимую еду
</a:t>
            </a:r>
            <a:pPr algn="l" indent="0" marL="0">
              <a:lnSpc>
                <a:spcPct val="100000"/>
              </a:lnSpc>
              <a:buNone/>
            </a:pPr>
            <a:r>
              <a:rPr lang="en-US" sz="43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You: What do you like? Me: I like pizza. Короткий диалог легко читать по ролям, потому что обе фразы очень знакомые и не перегружают память.
</a:t>
            </a:r>
            <a:endParaRPr lang="en-US" sz="860" dirty="0"/>
          </a:p>
        </p:txBody>
      </p:sp>
      <p:sp>
        <p:nvSpPr>
          <p:cNvPr id="11" name="Text 3"/>
          <p:cNvSpPr txBox="1"/>
          <p:nvPr/>
        </p:nvSpPr>
        <p:spPr>
          <a:xfrm>
            <a:off x="1665350" y="2518792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то, что не 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You: What do you like? Me: I don’t like milk. Такой ответ помогает потренировать отрицание и спокойно произнести полную фразу без паузы и сомнений.
</a:t>
            </a:r>
            <a:endParaRPr lang="en-US" sz="825" dirty="0"/>
          </a:p>
        </p:txBody>
      </p:sp>
      <p:sp>
        <p:nvSpPr>
          <p:cNvPr id="12" name="Text 4"/>
          <p:cNvSpPr txBox="1"/>
          <p:nvPr/>
        </p:nvSpPr>
        <p:spPr>
          <a:xfrm>
            <a:off x="1665350" y="3283467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два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46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You: What do you like? Me: I like dogs. You: What do you like? Me: I like games. Повтор помогает запомнить модель и темп разговора.
</a:t>
            </a:r>
            <a:endParaRPr lang="en-US" sz="938" dirty="0"/>
          </a:p>
        </p:txBody>
      </p:sp>
      <p:sp>
        <p:nvSpPr>
          <p:cNvPr id="13" name="Text 5"/>
          <p:cNvSpPr txBox="1"/>
          <p:nvPr/>
        </p:nvSpPr>
        <p:spPr>
          <a:xfrm>
            <a:off x="1665350" y="4014617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ролям
</a:t>
            </a:r>
            <a:pPr algn="l" indent="0" marL="0">
              <a:lnSpc>
                <a:spcPct val="100000"/>
              </a:lnSpc>
              <a:buNone/>
            </a:pPr>
            <a:r>
              <a:rPr lang="en-US" sz="3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удобно использовать в парах: один читает вопрос, другой отвечает. Потом дети меняются ролями и пробуют произнести фразы чуть быстрее, но без ошибок.
</a:t>
            </a:r>
            <a:endParaRPr lang="en-US" sz="7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карточки для разговора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189623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You: What do you like? Me: I like cats. Короткий ответ легко запомнить и произнести. Картинка кота сразу подсказывает нужное слово и делает реплику живой.
</a:t>
            </a:r>
            <a:endParaRPr lang="en-US" sz="1204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2850912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игру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You: What do you like? Me: I like football. Здесь ребёнок говорит о любимой игре или спорте. Такая реплика помогает связать английское слово с движением и интересом.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994775" y="380558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You: What do you like? Me: I don’t like frogs. Отрицательный ответ звучит так же просто, как положительный, поэтому его удобно повторять в паре несколько раз.
</a:t>
            </a:r>
            <a:endParaRPr lang="en-US" sz="10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8300" y="385965"/>
            <a:ext cx="2810400" cy="18470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1250" y="385965"/>
            <a:ext cx="2810400" cy="18470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406200" y="2358125"/>
            <a:ext cx="2494800" cy="11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и вставь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полянке лежат apple, juice и bike. Ученику нужно выбрать одно слово и вставить его в фразу I like… или I don’t like…. Рядом остаётся пустая строка, чтобы ответ получился быстро и без подсказки.
</a:t>
            </a:r>
            <a:endParaRPr lang="en-US" sz="1175" dirty="0"/>
          </a:p>
        </p:txBody>
      </p:sp>
      <p:sp>
        <p:nvSpPr>
          <p:cNvPr id="9" name="Text 2"/>
          <p:cNvSpPr txBox="1"/>
          <p:nvPr/>
        </p:nvSpPr>
        <p:spPr>
          <a:xfrm>
            <a:off x="5199150" y="2358125"/>
            <a:ext cx="2494800" cy="11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карточке прячутся teddy bear, dog и football. Ребёнок читает вопрос, находит знакомое слово и составляет короткое предложение. Такой формат помогает не бояться ответа и тренирует внимание к словам из урока.
</a:t>
            </a:r>
            <a:endParaRPr lang="en-US" sz="1175" dirty="0"/>
          </a:p>
        </p:txBody>
      </p:sp>
      <p:sp>
        <p:nvSpPr>
          <p:cNvPr id="10" name="Text 3"/>
          <p:cNvSpPr txBox="1"/>
          <p:nvPr/>
        </p:nvSpPr>
        <p:spPr>
          <a:xfrm>
            <a:off x="701975" y="4121679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слово и ответь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453" y="1426879"/>
            <a:ext cx="361394" cy="2891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1943" y="2167454"/>
            <a:ext cx="297832" cy="3403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4864" y="1545885"/>
            <a:ext cx="361394" cy="2891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4815" y="1132599"/>
            <a:ext cx="276558" cy="3403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30600" y="232525"/>
            <a:ext cx="848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что любит?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893547" y="2303625"/>
            <a:ext cx="1399881" cy="17207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 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задаёт вопрос What do you like? , а дети поднимают руку и отвечают по одному. Быстрый темп помогает говорить смелее и не терять нужную форму.
</a:t>
            </a:r>
            <a:endParaRPr lang="en-US" sz="1159" dirty="0"/>
          </a:p>
        </p:txBody>
      </p:sp>
      <p:sp>
        <p:nvSpPr>
          <p:cNvPr id="13" name="Text 3"/>
          <p:cNvSpPr txBox="1"/>
          <p:nvPr/>
        </p:nvSpPr>
        <p:spPr>
          <a:xfrm>
            <a:off x="3128256" y="3069832"/>
            <a:ext cx="1399881" cy="17207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из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выбирает знакомое слово: apples, games, milk, dogs. Это делает игру простой и понятной, потому что не нужно искать новые слова или сложные конструкции.
</a:t>
            </a:r>
            <a:endParaRPr lang="en-US" sz="1159" dirty="0"/>
          </a:p>
        </p:txBody>
      </p:sp>
      <p:sp>
        <p:nvSpPr>
          <p:cNvPr id="14" name="Text 4"/>
          <p:cNvSpPr txBox="1"/>
          <p:nvPr/>
        </p:nvSpPr>
        <p:spPr>
          <a:xfrm>
            <a:off x="5362958" y="2422630"/>
            <a:ext cx="1399881" cy="17207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должны быть короткими и чёткими: I like apples. I like games. I don’t like milk. Чем меньше лишних слов, тем легче следить за образцом.
</a:t>
            </a:r>
            <a:endParaRPr lang="en-US" sz="1159" dirty="0"/>
          </a:p>
        </p:txBody>
      </p:sp>
      <p:sp>
        <p:nvSpPr>
          <p:cNvPr id="15" name="Text 5"/>
          <p:cNvSpPr txBox="1"/>
          <p:nvPr/>
        </p:nvSpPr>
        <p:spPr>
          <a:xfrm>
            <a:off x="7590491" y="2034977"/>
            <a:ext cx="1399881" cy="17207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проходит бодро, но спокойно: один вопрос, один ответ, затем следующий ученик. Так класс повторяет лексику и тренирует разговор без скуки и суеты.
</a:t>
            </a:r>
            <a:endParaRPr lang="en-US" sz="11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7125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вопрос — перевести What do you like? Нужно вспомнить значение всей фразы и ответить по-русски без лишних слов и длинных объяснений.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3967125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вопрос предлагает выбрать I like или I don’t like. Ребёнок смотрит на картинку и сразу решает, какая модель подходит к ответу.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6567200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вопрос проверяет порядок слов. Сначала идёт I, потом like, а потом нужное слово — так фраза остаётся правильной и понятной.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6567200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 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вопрос просит составить короткое предложение по картинке. Здесь работают только шаблоны урока, поэтому ответ получается быстрым и уверенным.
</a:t>
            </a:r>
            <a:endParaRPr lang="en-US" sz="10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 и мини-задача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научились спрашивать What do you like? , отвечать I like… и I don’t like…. Теперь можно назвать любимые вещи из еды, игр, животных и игрушек без лишних сложностей.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2026-07-25T20:30:26Z</dcterms:created>
  <dcterms:modified xsi:type="dcterms:W3CDTF">2026-07-25T20:30:26Z</dcterms:modified>
</cp:coreProperties>
</file>