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в XIX веке: общий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 менялся: колонизация, новые границы, социальные и экономические сдвиги.
</a:t>
            </a:r>
            <a:endParaRPr lang="en-US" sz="447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в начале XIX века: разнообразие и независимость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состояла из множества самостоятельных государств, таких как Ашанти, Зулусы и Эфиопия. Европейцы контролировали лишь побережья, где велась торговля, а интерес к внутренним территориям только начал расти.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Золото, слоновая кость и специи привлекали европейцев, стремившихся обеспечить свои экономики ценным сырьем и редкими товарами.
</a:t>
            </a:r>
            <a:endParaRPr lang="en-US" sz="1203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природных ресурсов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промышленности требовал расширения рынков. Африка стала важным регионом для продажи европейских товаров и инвестиций.
</a:t>
            </a:r>
            <a:endParaRPr lang="en-US" sz="1203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новых рынков сбыта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 Ливингстон, Стэнли и другие открывали неизвестные уголки континента, стимулируя интерес государств к колонизации.
</a:t>
            </a:r>
            <a:endParaRPr lang="en-US" sz="120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Исследовательские экспедиции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европейского интереса к Африке
</a:t>
            </a:r>
            <a:endParaRPr lang="en-US" sz="296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40603"/>
            <a:ext cx="3595800" cy="31673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экспансия: «Гонка за Африку»
</a:t>
            </a:r>
            <a:endParaRPr lang="en-US" sz="2810" dirty="0"/>
          </a:p>
        </p:txBody>
      </p:sp>
      <p:sp>
        <p:nvSpPr>
          <p:cNvPr id="5" name="Text 1"/>
          <p:cNvSpPr txBox="1"/>
          <p:nvPr/>
        </p:nvSpPr>
        <p:spPr>
          <a:xfrm>
            <a:off x="4105440" y="1386398"/>
            <a:ext cx="45384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1880 по 1914 год европейские державы стремительно захватывали территории Африки. Франция, Великобритания и Германия вели ожесточённую конкуренцию за влияние.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105440" y="3050973"/>
            <a:ext cx="45384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целью было установление контроля над важными торговыми путями, реками и месторождениями ценных ресурсов, что повышало стратегическую значимость этих земель.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Берлинская конференция и последствия для Африки
</a:t>
            </a:r>
            <a:endParaRPr lang="en-US" sz="2367" dirty="0"/>
          </a:p>
        </p:txBody>
      </p:sp>
      <p:sp>
        <p:nvSpPr>
          <p:cNvPr id="9" name="Text 1"/>
          <p:cNvSpPr txBox="1"/>
          <p:nvPr/>
        </p:nvSpPr>
        <p:spPr>
          <a:xfrm>
            <a:off x="1459442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Ноябрь 1884
</a:t>
            </a:r>
            <a:pPr algn="ctr" indent="0" marL="0">
              <a:lnSpc>
                <a:spcPct val="100000"/>
              </a:lnSpc>
              <a:buNone/>
            </a:pPr>
            <a:r>
              <a:rPr lang="en-US" sz="99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Началась Берлинская конференция с участием представителей четырнадцати европейских стран, обсуждавших будущее раздела Африки.
</a:t>
            </a:r>
            <a:endParaRPr lang="en-US" sz="992" dirty="0"/>
          </a:p>
        </p:txBody>
      </p:sp>
      <p:sp>
        <p:nvSpPr>
          <p:cNvPr id="10" name="Text 2"/>
          <p:cNvSpPr txBox="1"/>
          <p:nvPr/>
        </p:nvSpPr>
        <p:spPr>
          <a:xfrm>
            <a:off x="3036409" y="977224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Утверждён принцип «эффективной оккупации», согласно которому признание колонии зависело от фактического контроля территории.
</a:t>
            </a:r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 1885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4618221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африканцев
</a:t>
            </a:r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коренных народов полностью оставались вне обсуждений, что приводило к разрушению традиционных границ и властных структур.
</a:t>
            </a:r>
            <a:endParaRPr lang="en-US" sz="959" dirty="0"/>
          </a:p>
        </p:txBody>
      </p:sp>
      <p:sp>
        <p:nvSpPr>
          <p:cNvPr id="12" name="Text 4"/>
          <p:cNvSpPr txBox="1"/>
          <p:nvPr/>
        </p:nvSpPr>
        <p:spPr>
          <a:xfrm>
            <a:off x="6207146" y="977226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конференции европейцы активно закрепляли свои права, создавая условия для полной колонизации континента.
</a:t>
            </a:r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масштабного раздела
</a:t>
            </a:r>
            <a:endParaRPr lang="en-US" sz="1045" dirty="0"/>
          </a:p>
        </p:txBody>
      </p:sp>
      <p:sp>
        <p:nvSpPr>
          <p:cNvPr id="13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Африки между европейцами: карта и масштабы
</a:t>
            </a:r>
            <a:endParaRPr lang="en-US" sz="2276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державы и их владения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1914 году Франция контролировала значительную часть Западной и Северной Африки, а Великобритания — Восточную и Южную Африку. Германия и Португалия имели меньшие участки, а Бельгия — Конго.
</a:t>
            </a:r>
            <a:endParaRPr lang="en-US" sz="1598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Либерия и Эфиопия сохранили независимость, что делало их исключением на фоне практически полного европейского господства на континенте.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 и независимость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35"/>
            <a:ext cx="4165800" cy="1574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35"/>
            <a:ext cx="4165800" cy="1574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железных дорог и портов ускорило перевозку товаров и ресурсов. Телеграфные линии обеспечивали связь между колониями и Европой, облегчая управление территориями.
</a:t>
            </a:r>
            <a:endParaRPr lang="en-US" sz="1555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транспортной сети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власти ориентировали хозяйство на выращивание монокультур и добычу полезных ископаемых для продажи за рубеж, что меняло традиционные формы землепользования.
</a:t>
            </a:r>
            <a:endParaRPr lang="en-US" sz="1495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экспорта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Инфраструктурные и экономические перемены
</a:t>
            </a:r>
            <a:endParaRPr lang="en-US" sz="266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и территориальные изменения
</a:t>
            </a:r>
            <a:endParaRPr lang="en-US" sz="2555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переселения и болезни значительно сократили численность африканского населения в некоторых регионах.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доминирование Франции и Великобритании в колониальном разделе Африки и серьёзные демографические сдвиги.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данные, 1914 год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эксплуатация и жизнь населения
</a:t>
            </a:r>
            <a:endParaRPr lang="en-US" sz="2593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минералов стала приоритетом колониальных властей, что вело к интенсивной эксплуатации трудоспособного населения.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Расширялись плантации масличных пальм и каучука, зачастую с использованием принудительного труда коренных жителей.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сельская экономика разрушалась, местные сообщества теряли контроль над своей землёй и ресурсами.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жители были вынуждены выполнять тяжёлую работу и подчиняться новым экономическим условиям колоний.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миссионеров и влияние религии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Миссионеры активно распространяли христианство, часто превращая школы и церкви в центры образования и здравоохранения.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Значительная роль принадлежала Дэвиду Ливингстону и Роберту Моффату, которые внесли вклад в культурное и социальное преобразование.
</a:t>
            </a:r>
            <a:endParaRPr lang="en-US" sz="1544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миссионерская деятельность также способствовала утрате традиционных обычаев и языков, воздействуя на местные культуры.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экспорт ресурсов в XIX веке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757375" y="1099962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первой половине XIX века начали активно вывозить каучук и слоновую кость через порты Восточной и Западной Африки, поддерживая европейский спрос на эти ресурсы.
</a:t>
            </a:r>
            <a:pPr algn="ctr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экспорта каучука и слоновой кости
</a:t>
            </a:r>
            <a:endParaRPr lang="en-US" sz="878" dirty="0"/>
          </a:p>
        </p:txBody>
      </p:sp>
      <p:sp>
        <p:nvSpPr>
          <p:cNvPr id="8" name="Text 2"/>
          <p:cNvSpPr txBox="1"/>
          <p:nvPr/>
        </p:nvSpPr>
        <p:spPr>
          <a:xfrm>
            <a:off x="3837427" y="2831612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монополий европейских компаний
</a:t>
            </a:r>
            <a:pPr algn="ctr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века европейские корпорации установили контроль над добычей золота и пальмового масла, ограничивая возможности местных экономик и усиливая зависимость от экспорта.
</a:t>
            </a:r>
            <a:endParaRPr lang="en-US" sz="839" dirty="0"/>
          </a:p>
        </p:txBody>
      </p:sp>
      <p:sp>
        <p:nvSpPr>
          <p:cNvPr id="9" name="Text 3"/>
          <p:cNvSpPr txBox="1"/>
          <p:nvPr/>
        </p:nvSpPr>
        <p:spPr>
          <a:xfrm>
            <a:off x="5725712" y="1286114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XIX века построены железные дороги и порты, которые обеспечили эффективный транспорт товаров от внутренних районов к побережью, ускоряя коммерческие поставки.
</a:t>
            </a:r>
            <a:pPr algn="ctr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торговых путей и инфраструктуры
</a:t>
            </a:r>
            <a:endParaRPr lang="en-US" sz="855" dirty="0"/>
          </a:p>
        </p:txBody>
      </p:sp>
      <p:sp>
        <p:nvSpPr>
          <p:cNvPr id="10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 урбанизация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такие города, как Каир, Лагос и Кейптаун, значительно выросли благодаря развитым портам и железным дорогам, став центрами торговли и управления.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урбанизация увеличила социальное расслоение между местным населением и европейскими колонистами, а также изменила традиционные образы жизни и структуры общества.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09809" y="181000"/>
            <a:ext cx="4033682" cy="47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4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культуре и языках
</a:t>
            </a:r>
            <a:endParaRPr lang="en-US" sz="2965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194250"/>
            <a:ext cx="4034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европейских языков и культур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1721375"/>
            <a:ext cx="4034700" cy="10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внедрила английский, французский и португальский языки, а также европейские культурные нормы, изменяя образовательные и административные системы на континенте.
</a:t>
            </a:r>
            <a:endParaRPr lang="en-US" sz="1559" dirty="0"/>
          </a:p>
        </p:txBody>
      </p:sp>
      <p:sp>
        <p:nvSpPr>
          <p:cNvPr id="7" name="Text 3"/>
          <p:cNvSpPr txBox="1"/>
          <p:nvPr/>
        </p:nvSpPr>
        <p:spPr>
          <a:xfrm>
            <a:off x="537150" y="2967231"/>
            <a:ext cx="4034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и трансформация африканских традиций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537150" y="3489574"/>
            <a:ext cx="4034700" cy="10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влияние, многие африканские музыки, ремёсла и устные традиции продолжали развиваться, иногда сочетаясь с европейскими элементами и создавая уникальные культурные формы.
</a:t>
            </a:r>
            <a:endParaRPr lang="en-US" sz="1581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африканских народов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Зулусы выступили против британской колониальной экспансии, применяя тактику войны и обороны своих земель с большими потерями с обеих сторон.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Судане движение махдистов объединяло народ в борьбе против египетского и британского контроля, используя вооружённые восстания и религиозное единство.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Самори Туре в Западной Африке возглавлял долгосрочную защиту территорий с помощью дипломатии и военных операций, стремясь сохранить независимость своего народа.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1155" y="1145650"/>
            <a:ext cx="3892389" cy="3997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00" y="351850"/>
            <a:ext cx="7294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 колониальной Африке XIX века
</a:t>
            </a:r>
            <a:endParaRPr lang="en-US" sz="2446" dirty="0"/>
          </a:p>
        </p:txBody>
      </p:sp>
      <p:sp>
        <p:nvSpPr>
          <p:cNvPr id="5" name="Text 1"/>
          <p:cNvSpPr txBox="1"/>
          <p:nvPr/>
        </p:nvSpPr>
        <p:spPr>
          <a:xfrm>
            <a:off x="546799" y="1492225"/>
            <a:ext cx="42156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власти открывали школы при миссионерских организациях, вводя европейские программы с упором на чтение, письмо, математику и иностранные языки.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46799" y="3159100"/>
            <a:ext cx="42156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образованию был сильно ограничен, особенно в сельских районах, где большинство населения оставалось неграмотным и не могло получить формальное обучение.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90%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лесов Африки к концу XIX века было значительно вырублено ради плантаций и добычи ресурсов, что привело к серьезным экологическим нарушениям.
</a:t>
            </a:r>
            <a:endParaRPr lang="en-US" sz="1322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лесов и охота на слонов существенно изменили природные ландшафты и биоразнообразие континента.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отчёты и экологические исследования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Рабство и его отмена в эпоху колонизации
</a:t>
            </a:r>
            <a:endParaRPr lang="en-US" sz="2974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официально запретила трансатлантическую работорговлю в 1807 году, что стало началом глобальной борьбы с этим явлением.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отменила рабство в своих колониях в 1848 году, укрепляя права и свободы бывших рабов, но на местах изменения проходили медленно.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США работорговля окончательно была запрещена в 1865 году, что повлияло на африканские рынки труда и миграционные процессы.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в прибрежных районах Индийского океана рабство сохранялось дольше, заменяясь системами принудительного труда при колониальном хозяйстве.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политических движений и идеи независимости
</a:t>
            </a:r>
            <a:endParaRPr lang="en-US" sz="1808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 Абд аль-Кадир в Алжире стал символом сопротивления французскому колониальному владычеству в середине XIX века.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Махдистское движение в Судане объединило народы вокруг идеи освобождения от иностранных захватчиков и насаждения национальной самобытности.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политических союзов и национальных движений закладывало основу для будущих независимых государств и борьбы за права.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на рубеже XX века: последствия колонизации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весь континент оказался под контролем европейских держав, а искусственно проведённые границы не совпадали с этническими территориями и традициями.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создало напряжённость и конфликты в последующие десятилетия, одновременно способствуя зарождению идей национальной идентичности и независимости.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XIX века в истории Африки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эпоха сформировала современные государственные границы, экономика и культурное разнообразие континента, одновременно подготовив африканские общества к будущей борьбе за свободу и развитие.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2026-05-11T01:35:54Z</dcterms:created>
  <dcterms:modified xsi:type="dcterms:W3CDTF">2026-05-11T01:35:54Z</dcterms:modified>
</cp:coreProperties>
</file>