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ума»: комедия о столкновении нового и старого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Умный человек против привычного мира. 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 появилось в эпоху споров о будущем России и быстро стало одним из самых значимых произведений XIX века. Его читали в списках, обсуждали в обществе и позднее включили в школьную программу.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Пьеса, опередившая своё время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комедии связан с вопросом: почему честный и самостоятельный человек оказывается неудобным. Ответ Грибоедов ищет в столкновении живой мысли с миром привычек и выгоды.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был не только писателем, но и дипломатом, музыкантом и блестяще образованным человеком. Он хорошо знал светские правила, чиновничьи привычки и жизнь дворянского круга.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общения с разными слоями общества помог ему создать точные, узнаваемые характеры. В пьесе он показал людей не как отвлечённые типы, а как живых участников спора о ценностях.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Грибоедов и замысел комедии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фамусовском доме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начинается в московском доме Фамусова. Уже с первых сцен видно обычный распорядок дворянского быта: разговоры, визиты, забота о внешнем порядке и репутации.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видно всё общество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этого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превращается в уменьшенную модель всего фамусовского общества. Здесь ценят связи, достаток и одобрение окружающих, а не самостоятельность мысли или внутреннюю честность.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героях и их месте в конфликте пьесы.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разные по характеру: каждый воплощает свою жизненную позицию и по-своему раскрывает главный конфликт пьесы.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приезжает в Москву после долгого отсутствия. Он спешит увидеть Софью, надеясь, что прежнее чувство осталось взаимным и встреча будет радостной.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 сюжета: возвращение Чацкого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Софья встречает его сдержанно и холодно. Это сразу показывает: между ними уже возникла дистанция, которую Чацкий не ожидал.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в доме Фамусова быстро обнаруживают разницу взглядов. Чацкий говорит прямо и свободно, а окружающие привыкли к осторожности и правилам.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сцен становится ясно, что личная встреча перерастает в спор о том, каким должен быть человек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конфликт в пьесе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личная история превращается в общественное противостояние.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не принимает чинопочитание, пустую службу и лицемерие. Он считает, что человек должен быть честным, а не только удобным для начальства и общества.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как герой новых взглядов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быстро, резко и эмоционально, поэтому окружающие часто слышат в его словах не правду, а опасную дерзость. Его прямота вызывает недоверие.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Чацкий остаётся сильным именно благодаря независимости. Он не подстраивается под чужие ожидания, даже если из-за этого оказывается один.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7164" y="1659256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Фамусовское общество и его ценности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Карьерный успех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здесь — сделать служебный рост заметным и безопасным. Способности ценят меньше, чем умение вовремя понравиться сильным людям и не нарушить правила.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 знакомства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Знакомства открывают дорогу к положению и уважению. Поэтому в фамусовском круге особенно важны нужные люди, полезные визиты и выгодные связи.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приличность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этого мира следят за тем, как выглядят в глазах других. Репутация, манеры и соблюдение условностей часто оказываются важнее искренности.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сплетни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вызывает настороженность, а любой необычный человек быстро становится предметом разговоров. Слухи помогают осудить того, кто мыслит и ведёт себя иначе.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показывает не спор характеров, а столкновение разных взглядов на жизнь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острее противопоставления, тем яснее главная мысль пьесы: старые правила мешают живой мысли и свободе.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комедии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Софья: ум, чувства и ошибка выбора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Софья отличается наблюдательностью и умеет сама судить о людях, поэтому не выглядит пассивной героиней. Однако её оценки часто подсказывают чувства, а не холодный расчёт.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кажется ей тихим, скромным и надёжным человеком, который не спорит и не выставляет себя напоказ. Именно эта внешняя мягкость вводит Софью в заблуждение.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Софьи показывает, что ум и воспитание не защищают от ошибки, если человек слишком доверяет красивой маске. В её выборе особенно заметна сила личных иллюзий.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продвигается осторожностью: он говорит мало, старается всем угодить и никогда не рискует лишним словом. Его успех основан на покорности и умении быть удобным для сильных.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и Скалозуб: два способа добиваться успеха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Скалозуб добивается положения иначе: он держится уверенно, опирается на военную службу и любит чины. Оба героя показывают, что в фамусовском мире ценят не талант, а полезность и внешнюю надёжность.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темы раскрываются через героев и ключевые сцены пьесы.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не существуют отдельно: они переплетаются в действиях героев и ведут к общему конфликту между личностью и обществом.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комедия «Горе от ума»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комедии и примеры из текста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в пьесе звучит естественно и живо, будто настоящий разговор. Благодаря этому характеры сразу становятся узнаваемыми, а сцены — очень выразительными и запоминающимися.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комедии и крылатые выражения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известных репликах Чацкого слышны его прямота и независимость. Его слова не только спорят с окружающими, но и передают главную мысль произведения.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Грибоедов часто использует короткие, точные реплики, которые легко цитировать. Именно поэтому многие фразы из комедии давно стали крылатыми выражениями.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помогают показать, как по-разному герои смотрят на жизнь. Одни слова защищают свободу мысли, другие — старые привычки и страх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замедлила публикацию, но интерес к пьесе только вырос. Текст быстро разошёлся в списках и стал известен ещё до печати.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персонажи, меткий язык и узнаваемая картина жизни сделали комедию популярной надолго, а не только в своё время.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А. С. Грибоедова «Горе от ума»; исторические сведения о распространении текста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комедия стала особенно знаменитой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смешное ощущение исчезает: Чацкий остаётся один, без любви и без поддержки. Поэтому пьеса вызывает не только смех, но и сочувствие герою.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строятся на сплетнях, неловких встречах и пустых разговорах. Но за внешней забавностью постепенно проступает серьёзный спор о достоинстве, правде и человеческой свободе.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 Фамусова вызывают улыбку своей суетой и самоуверенностью, однако их поведение показывает страх всего нового. Комедия высмеивает привычки, которые мешают людям думать самостоятельно.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и трагическое в одном произведении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слух о безумии Чацкого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неловкость и сплетня превращаются в общий приговор.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уезжает из Москвы, так и не получив ни любви Софьи, ни понимания окружающих. Его отъезд подчёркивает одиночество человека, который не смог найти своё место.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комедии и его смысл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Молчалин разоблачён, но фамусовский мир в целом почти не меняется. Старые правила, привычка к чинам и страх перед новым по-прежнему остаются сильными.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пьесе не внешняя, а нравственная: читатель ясно видит, кто говорит правду. Но эта правда не приносит герою личного счастья и не сразу меняет общество.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помогает понять, как возникают слухи, почему люди боятся отличаться от большинства и как давление группы влияет на поступки. Эти ситуации легко узнать и в школе, и во взрослой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«Горе от ума» остается важным сегодня
</a:t>
            </a:r>
            <a:endParaRPr lang="en-US" sz="2947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Чацкий, Софья, Фамусов и Молчалин остаются понятными читателю, потому что их поведение напоминает реальные человеческие типы. Поэтому комедия звучит современно даже через много лет.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«Горе от ума» — комедия, которая заставляет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Грибоедова смешит и одновременно учит видеть, как общество встречает ум, честность и свободу. Именно поэтому она остаётся живой и важной для новых поколений.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2026-05-23T03:26:52Z</dcterms:created>
  <dcterms:modified xsi:type="dcterms:W3CDTF">2026-05-23T03:26:52Z</dcterms:modified>
</cp:coreProperties>
</file>