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К.Н. Батюшков: поэт переходной эпохи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соединивший старую традицию и новую лирику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 Батюшкова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жил в годы наполеоновских войн и перемен в русской культуре. Поэзия становилась более личной, свободной и музыкальной, а человек и его чувства выходили на первый план.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1787 — рождение в Вологде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 Батюшков родился в дворянской семье и с детства оказался в среде, где ценили образование и чтение.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обучение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рано освоил французский язык, много читал и познакомился с античной и европейской литературой, что сформировало его вкус.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впечатления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знания помогли ему научиться точно выражать мысль и стремиться к ясной, изящной поэтической форме.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показывают, как быстро развивался и как рано оборвался творческий путь поэта.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и творчества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яркий творческий период пришёлся на 1810-е годы, а затем был резко прерван болезнью.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К.Н. Батюшкове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как офицер и участник войны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 и события борьбы с Наполеоном сделали поэта свидетелем тяжёлой исторической эпохи. Военные впечатления усилили в его стихах тему долга и памяти.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пережитого Батюшков острее ощущал хрупкость жизни и цену мира. Поэтому его лирика стала серьёзнее, глубже и внутренне напряжённее.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стихах часто переплетаются: личное чувство у Батюшкова почти всегда связано с воспоминанием и размышлением.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Батюшкова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дружба и память: именно они лучше всего раскрывают нравственный мир поэта.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лирике К.Н. Батюшкова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6643" y="3429876"/>
            <a:ext cx="268200" cy="26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поэта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стремился писать так, чтобы стих звучал свободно и непринуждённо, без тяжёлых оборотов и лишней сложности.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строки часто похожи на спокойную беседу. Благодаря этому личные переживания звучат искренне и убедительно для читателя.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Батюшкова важны ритм, плавность и мягкое звучание. Это делает его лирику особенно приятной на слух.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тщательно выбирал выражения и ценил ясность мысли. Его язык кажется простым, но за этой простотой стоит большой художественный труд.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Античные истоки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обращался к античным авторам и жанрам, особенно к элегии и посланию. Он ценил Горация и Тибулла, у которых учился ясности, мере и изяществу выражения.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европейской литературой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литературная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показывают влияние французской поэзии XVIII — начала XIX века. Русские темы он нередко раскрывал через европейские образы, создавая образованную и тонкую лирику.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помогали поэту по-разному передавать чувство, мысль и жизненный опыт.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Батюшков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жанры — элегия и послание: в них особенно заметны личная интонация и эмоциональная точность.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жанровому составу произведений К.Н. Батюшкова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«Мои пенаты» особенно заметны тема уединения, спокойного дома и любви к простой, достойной жизни. Произведение звучит как доверительный разговор о личном мире поэта.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«Видение на берегах Леты» соединяет размышление о литературе, памяти и славе. В нём чувствуется ирония, культурные намёки и интерес к тому, как время оценивает человека.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«Вакханка», а также дружеские послания показывают у Батюшкова сочетание красоты формы, живого чувства и размышлений о быстротечности счастья.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лирический мир Батюшкова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опыт поэта проходит через личное чувство и культурную память, превращаясь в ясный, музыкальный стих и образ внутреннего мира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дружбы в поэзии Батюшкова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Батюшкова дружба — это не просто тема стихов, а нравственный идеал, основанный на искренности, верности и уважении к другому человеку.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посланиях друзьям он говорит доверительно, почти как в живом разговоре, поэтому его лирика звучит тепло, лично и очень открыто.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дружбу особенно заметны мягкость, человечность и спокойная интонация батюшковской поэзии.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друга связан у поэта с памятью о прожитом и с желанием сохранить духовную близость даже на расстоянии или после разлуки.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мотив утраты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Батюшкова любовь обычно возникает как светлое, нежное переживание. Она не выглядит громкой и страстной, а скорее напоминает тихую радость встречи и ожидание счастья.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чувства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 стихах появляется грусть: прекрасное чувство оказывается непрочным, а близость — недолгой. Так любовная тема постепенно соединяется с мотивом утраты.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Момент прощания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воспоминание. Именно память помогает сохранить дорогой образ и превращает личное чувство в элегическую раздумчивость о быстротечности жизни.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счастье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 только подъём, но и резкий обрыв литературной работы, что делает судьбу поэта особенно драматичной.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творческого пути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Наивысший творческий подъём пришёлся на 1810-е годы, а после 1822 года активное письмо почти прекратилось.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 К. Н. Батюшкове; периодизация творчества по датам жизни и литературной деятельности.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Болезнь и трагедия поздних лет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комната вместо литературного круга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тяжёлой болезни Батюшков оказался вдали от прежней жизни и почти перестал писать. В воображении легко представить тихую комнату, где рядом стоят книги, лежат рукописи и царит неподвижная тишина.
</a:t>
            </a:r>
            <a:endParaRPr lang="en-US" sz="884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 на фоне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образ поэта передаёт не успех, а утрату. Лицо, спокойный взгляд и сдержанная обстановка помогают почувствовать, как сильно изменилась его судьба по сравнению с яркими годами творчества.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в уединении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Оставшись без широкой известности и привычной литературной работы, Батюшков прожил долгие годы в одиночестве. Такая сцена особенно точно раскрывает трагический характер его поздней жизни и внутреннего разрыва с прошлым.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Батюшков отличался от Жуковского и Пушкина, и какое место он занял в развитии русской поэзии.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и его современники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соединяет поэзию XVIII века с пушкинской эпохой, открывая путь к более свободной и личной лирике.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литературных характеристик Батюшкова, Жуковского и Пушкина.
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701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1073" y="2004838"/>
            <a:ext cx="398700" cy="35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Батюшкова в русскую литературу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поэта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утвердил образ поэта как тонкого мастера формы, для которого важно не только содержание, но и точность, музыкальность и красота звучания.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помогли сделать русский поэтический язык гибче и выразительнее, а личное чувство — полноправной темой высокой литературы.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традиций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Опираясь на античность и европейскую культуру, Батюшков создал мост между старой литературой и новой поэзией XIX века.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Пушкина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художественные открытия стали важной ступенью перед пушкинской поэзией и повлияли на дальнейшее развитие русской лирики.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Батюшков важен для школьника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Батюшкова легко читать, потому что в них есть понятные каждому темы: дружба, любовь, память, разлука и поиск душевного равновесия.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показывает, как человек может сохранить достоинство и внутреннюю силу даже тогда, когда жизнь приносит потери и разочарования.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Батюшкова проще понять, что литература XIX века говорит не только о войнах и датах, но и о чувствах обычного человека.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лучше понять поэта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Батюшкова лучше читать вместе с письмами и биографическими сведениями: так яснее видно, как личные события переходят в поэзию.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1812 года помогает понять, почему в его текстах так важны память, долг, утрата и хрупкость человеческой жизни.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Жуковским показывает общие романтические черты, но у Батюшкова сильнее слышны ясность, сдержанность и музыкальная точность.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с ранним Пушкиным помогает увидеть, как менялись темы, язык и представление о поэте в русской литературе.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Батюшков: короткая жизнь, долгий след в литературе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Батюшков прожил трудную, но яркую жизнь и оставил стихи, в которых соединяются ясность, музыка слова и глубокое чувство. Его поэзия открыла дорогу Пушкину и новой лирике XIX 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2026-05-22T18:20:38Z</dcterms:created>
  <dcterms:modified xsi:type="dcterms:W3CDTF">2026-05-22T18:20:38Z</dcterms:modified>
</cp:coreProperties>
</file>