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степеней с натуральным показателем в геометрии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степенях, их свойствах и применении в геометрии.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степени встречаются постоянно: в формулах площадей, объёмов и отношениях сторон. Они позволяют записывать повторяющиеся множители короче и быстрее преобразовывать выражения, когда речь идёт о фигурах, чертежах и масштабе.
</a:t>
            </a:r>
            <a:endParaRPr lang="en-US" sz="1591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степени нужны в геометрии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степень числа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показывает, сколько раз число умножается само на себя. Запись a^n означает произведение n одинаковых множителей a, поэтому её удобно использовать в вычислениях и формулах.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42500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a^n число a называют основанием степени, а число n — показателем степени. Основание показывает, какое число повторяется, а показатель — сколько раз оно записано в произведении.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12875" y="1062325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3^4, то это 3·3·3·3. Получается 81, потому что четыре одинаковых множителя перемножаются между собой. Такая запись короче и понятнее длинного произведения.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72125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в первой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показателем 1 равна самому основанию: a^1 = a. Это правило удобно помнить, потому что оно помогает не усложнять выражения и правильно упрощать записи.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42500" y="2976163"/>
            <a:ext cx="2293200" cy="17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куб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2 часто называют квадратом числа, а степень 3 — кубом числа. В геометрии эти записи особенно важны, потому что они связаны с площадью и объёмом фигур.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смысл степени на геометрической модели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3^2 удобно представить как квадратную решётку 3 на 3. На модели видно девять одинаковых клеток, а значит, степень показывает повторение множителя, а не его сложение.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кубиков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2^3 можно показать тремя слоями по два кубика в каждом. Такая модель помогает понять, что показатель степени говорит о числе одинаковых множителей в произведении.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суммой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повторяется, это не означает сложение. Например, 2^3 не равно 2+2+2 по смыслу записи: степень — это именно умножение одинаковых множителей.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модель делает вычисления понятнее, особенно когда нужно работать с длинами, площадями или объёмами. Тогда легко увидеть, откуда берётся степень и как она устроена.
</a:t>
            </a:r>
            <a:endParaRPr lang="en-US" sz="11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633" y="1336325"/>
            <a:ext cx="4293134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действий со степенями с натуральным показателем
</a:t>
            </a:r>
            <a:endParaRPr lang="en-US" sz="102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свойства степеней с натуральным показателем и краткие выводы о том, как изменяются показатели в разных действиях.
</a:t>
            </a:r>
            <a:endParaRPr lang="en-US" sz="1168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свойства помогают сокращать запись и упрощать вычисления без изменения значения выражения.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степеней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степеней с одинаковым основанием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одинаковые, их не меняют, а показатели складывают: a^m·a^n = a^(m+n). Это позволяет объединять одинаковые множители в одно более короткое выражение.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множители просто дописываются друг к другу. Поэтому количество одинаковых чисел увеличивается, а значит, складываются именно показатели, а не сами основания.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2^3·2^2 = 2^5 = 32 показывает, как два степенных множителя с одним основанием превращаются в одну степень. Такой приём часто встречается в задачах на размеры фигур.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это удобно при работе с длинами, площадями и измерениями, если одинаковые величины уже записаны в степенной форме и их нужно быстро объединить.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степеней с одинаковым основанием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можно только степени с одинаковым основанием и при ненулевом основании. Это условие важно помнить, чтобы не получить неверное преобразование выражения.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помогает в геометрических задачах, где встречаются дробные отношения, масштабы и одинаковые множители в формулах. Деление делает запись короче и удобнее для счёта.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6^5: 6^2 упрощается до 6^3 = 216. Здесь из пяти одинаковых множителей убираются два, и остаётся три множителя с тем же основанием.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степеней с одинаковым основанием показатели вычитают: a^m: a^n = a^(m−n), если a не равно нулю. Это сокращает длинные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показатель, тем быстрее растёт значение степени, особенно у числа 3.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Вычисленные значения 2^n и 3^n для n = 1…6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показателя резко увеличивает результат, поэтому степени важны в вычислениях площадей и объёмов.
</a:t>
            </a:r>
            <a:endParaRPr lang="en-US" sz="127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растут степени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степени в степень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степень возводят в степень, показатели перемножаются: (a^m)^n = a^(mn). Это значит, что одна группа одинаковых множителей повторяется ещё несколько 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(2^3)^4 превращается в 2^12 и равно 4096. Сначала есть степень, а затем она повторяется четыре раза, поэтому показатели умножаются.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встречается в формулах, где размер фигуры уже записан степенью, а потом снова используется в новой формуле. Это помогает не теряться в длинных вычислениях.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произведения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7925" y="144149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возвести произведение в степень, то каждый множитель возводится в эту же степень: (ab)^n = a^n·b^n. Это удобно при разложении выражений на части.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262774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(2·5)^3 можно заменить на 2^3·5^3, а затем получить 1000. Такая форма помогает считать по шагам и видеть структуру выражения.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3819324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геометрией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фигуры это свойство полезно, когда длина или площадь представлена как произведение двух множителей. Тогда каждый множитель можно отдельно возвести в степень.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частного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возведении частного в степень каждый множитель возводят отдельно: \((a/b)^n = a^n/b^n\), если \(b \neq 0\). Это сохраняет структуру выражения и облегчает преобразования.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\((4/3)^2 = 4^2/3^2 = 16/9\). Такой переход удобен, когда в геометрической задаче встречаются дробные отношения сторон или коэффициенты подобия.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геометрии это свойство помогает работать с отношениями длин, масштабом чертежа и дробными формулами, где числитель и знаменатель нужно преобразовать одинаково.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упрощения выражений со степенями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выражений, встречающихся в геометрических формулах и вычислениях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степенями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видят цепочку степеней и автоматически складывают показатели. Но при возведении степени в степень нужно перемножать показатели, иначе получается неверное преобразование и неверный ответ в задаче.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не складываются всегда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не подчиняется правилу
</a:t>
            </a:r>
            <a:endParaRPr lang="en-US" sz="1378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распространённая ошибка — пытаться преобразовать сумму вида \(a^m + a^n\) по свойствам степеней. Для сложения таких правил нет, поэтому каждое слагаемое нужно рассматривать отдельно.
</a:t>
            </a:r>
            <a:endParaRPr lang="en-US" sz="114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верного и неверного
</a:t>
            </a:r>
            <a:endParaRPr lang="en-US" sz="1377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правильные и ошибочные записи разными цветами. Тогда сразу видно, где работает свойство степеней, а где нужно просто выполнять обычные арифметические действия без преобразований.
</a:t>
            </a:r>
            <a:endParaRPr lang="en-US" sz="11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применения свойств запись становится короче, а вычисления — быстрее и понятнее.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свойств степеней с натуральным показателем; учебные примеры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уменьшает число действий и помогает быстрее получить результат без лишних промежуточных шагов.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выражений до и после упрощения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степеней с площадью и объёмом фигур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\(a\), его площадь записывают как \(a^2\). Здесь число умножается само на себя, потому что в фигуре две одинаковые стороны.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куба с ребром \(a\) объём выражают формулой \(a^3\). В произведении ребро повторяется три раза, поэтому степень показывает объёмную модель без лишних записей.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формул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записи помогают увидеть связь между арифметикой и геометрией. Степень не просто сокращает вычисление, а отражает количество одинаковых измерений в фигуре или теле.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717823"/>
            <a:ext cx="4164900" cy="1947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свойствам степеней с натуральным показателем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свойства степеней сокращают запись и упрощают вычисления в стандартных примерах.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результат получается короче и удобнее для вычислений, чем исходная запись.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преобразований в геометрических вычислениях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теме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\(a^m + a^n = a^{m+n}\) неверно, потому что свойства степеней не работают для суммы. Здесь нужно просто сложить значения, если они известны, а не преобразовывать показатели.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возведении степени в степень показатели перемножаются: \((a^m)^n = a^{mn}\). Именно это нужно выбирать в заданиях, где одна степень уже стоит в скобках.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степеней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одинаковые, можно складывать показатели: \(a^m \cdot a^n = a^{m+n}\). Главное — не путать это правило с обычным сложением и не менять основание.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Верное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\(a^1 = a\) верна: степень с показателем 1 не меняет число. Это полезно помнить, когда в формулах остаётся один множитель и его не нужно дополнительно преобразовывать.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запись помогает сравнивать фигуры, тела и отношения размеров без длинных повторов в формулах.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темам школьной геометрии 7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объединяют основные темы геометрии и делают вычисления с площадями, объёмами и масштабом единообразными.
</a:t>
            </a:r>
            <a:endParaRPr lang="en-US" sz="125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геометрии встречаются степени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преобразования и ответы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действие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важно понять, что записано: умножение, деление, возведение в степень, произведение или частное. От этого зависит выбор правила и дальнейший ход решения.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Подставить число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заменить букву простым числом, например \(a=2\). Если обе части равны, преобразование выполнено верно, и ответ можно считать надёжным.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Сравнить основания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основания одинаковые. Если основания разные, свойства степеней применить нельзя, и выражение требует другого способа преобразования.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правило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свойства нужно сверить преобразование показателей: складываются они, вычитаются или перемножаются. Это помогает избежать самой частой ошибки в записи.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степени делают геометрию проще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степеней с натуральным показателем помогают быстро упрощать записи, считать точнее и понимать формулы площадей, объёмов и отношений сторон. Это делает решения в геометрии более ясными и надёжными.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2026-05-29T02:49:39Z</dcterms:created>
  <dcterms:modified xsi:type="dcterms:W3CDTF">2026-05-29T02:49:39Z</dcterms:modified>
</cp:coreProperties>
</file>