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гласных перед н и нн в полных и кратких страдательных причастиях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различать формы причастий и писать их без ошибок.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часто встречается в заданиях по теме «Причастие». Она помогает не ошибаться в словах, где на слух трудно различить написание: решённый, построенный, окрашенный, организованный. Особенно важно быстро определять форму слова и его суффикс.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обозначает признак предмета, возникающий под действием другого предмета или лица: построенный дом, прочитанная книга, выкрашенная скамейка.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образуются от глаголов и сохраняют значение действия. Поэтому к ним можно задать вопрос какой? какая? какое? какие? , если речь идёт о полной форме.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изменяется по родам, числам и падежам: построенный, построенная, построенное, построенные. Она чаще всего стоит перед существительным и уточняет его признак.
</a:t>
            </a:r>
            <a:endParaRPr lang="en-US" sz="954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выражает результат действия: дом построен, книга прочитана, скамейка выкрашена. Она не склоняется и обычно входит в состав сказуемого.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нужно различать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формы слова зависит написание букв н и нн, а также гласной перед ними. Поэтому важно сначала определить, является ли слово причастием и в какой оно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99129"/>
            <a:ext cx="3147000" cy="536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форма: чем они отличаются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форма слова влияет на вопрос, употребление и написание.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обычно сохраняет нн, а краткая форма всегда пишется с одной 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языка: страдательные причастия прошедшего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в полных страдательных причастиях прошедшего времени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страдательных причастий прошедшего времени обычно пишется нн: прочитанный, решённый, организованный, построенный, украшенный.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Суффиксы-подсказки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Удвоенная н сохраняется в суффиксах -енн-, -ённ-, -анн-, -янн-. Эти части слова помогают быстро узнать, что перед нами полная форма причастия.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часто встречается в словах с суффиксом -ённ-: решённый, совершённый, увлечённый. Она особенно заметна, если слово образовано от глагола с мягкой основой.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подобрать краткую форму решён, совершён, увлечён, значит в полной форме пишется нн. Это удобный способ проверить написание без 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в теме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чаще всего рассматривают именно формы, где выбор зависит от грамматики, а не от звучания.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полные формы с нн; краткие формы выделяются более коротким написанием и простым правилом.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«Причастие»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 или нн в причастии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формы слова и его значения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—енн- и -ённ- как подсказка в написании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сразу заметна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—енн- и -ённ- помогают быстро распознать полную форму страдательного причастия прошедшего времени: решённый, сохранённый, совершённый, освещённый.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в суффиксе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суффиксе слышится и пишется ё, это особенно часто указывает на форму с -ённ-. Такая буква помогает запомнить и само слово, и его написание.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краткой формой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полной формы есть удвоенная н, а в краткой она исчезает: решённый — решён, сохранённый — сохранён, совершённый — совершён.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проверки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легко преобразуется в краткую форму, правило становится понятнее. Сначала определяют форму, затем смотрят на суффикс и только после этого пишут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пишутся с одной 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в краткой форме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страдательных причастиях всегда пишется одна н: работа выполнена, письмо отправлено, окно закрыто, задача решена.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падежных окончаний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 изменяется по падежам и не имеет обычных падежных окончаний. Поэтому её легко отличить от полной формы, которая изменяется.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краткое причастие входит в состав сказуемого: дом построен, книга прочитана, рисунок завершён. Оно сообщает о результате действия.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полной формой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полная форма содержит нн, то в краткой форме остаётся только одна н. Это правило работает последовательно и помогает быстро проверить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 кратких форм на конкретных примерах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выбор н или нн зависит от формы слова, а не от его звучания.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кратких формах пишется одна н, даже если в полной форме было нн.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«Страдательные причастия»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05108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встречаются перед н и нн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 в суффиксе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чаще всего встречается буква е: прочитанный, сохранённый, украшенный. Она помогает узнать суффикс и понять, что перед нами форма, связанная с действием.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 под ударением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нередко появляется в словах решённый, совершённый, освещённый. Её написание удобно запоминать по исходному глаголу и ударению в суффиксе причастия.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вернуться к глаголу: решить, сохранить, освещать. Основа и суффикс подсказывают, какая гласная пишется перед н или нн в причастии.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 написания в этой орфограмме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случаи, с которыми школьники сталкиваются на уроке и в упражнениях.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полные формы с нн, а краткие формы короче и проще для проверки; самые трудные случаи связаны с буквой ё и различием причастия и прилагательного.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составленная на основе правил орфографии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причастие и прилагательное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значение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постоянный признак предмета, оно ближе к прилагательному. Если же обозначает действие, выполненное над предметом, перед нами причастие, и проверка начинается заново.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зависимые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уточняющие слова: жаренный на масле картофель, крашенный вчера забор. Такие слова показывают связь с действием и помогают не перепутать форму с прилагательным.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смысл целого сочетания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тушёные овощи слово может звучать как прилагательное, а в тушённые на сковороде овощи — как причастие. Разница видна по смыслу и по дополнительным словам.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написания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оказалось причастием, применяй правило о н и нн. Если это прилагательное, нужно вспоминать уже другое правило и не опираться только на 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тренировки и проверки правила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 разные случаи написания и быстро сравнить форму, количество н и причину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главных шага: определить часть речи, установить форму слова и только потом выбрать количество 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тренировки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как признак причастия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могут называть исполнителя действия: построенный строителями дом, сделанный учеником проект. Такая связь ясно показывает, что слово связано с действием, а не только с признаком.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где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часто сопровождается словами времени или места: прочитанная вчера книга, найденный в лесу гриб. Дополнительные слова делают значение точнее и помогают распознать форму.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 писать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зависимые слова, проще понять, что перед нами причастие, а значит, можно уверенно применить правило о н и нн и не путать его с прилагательным.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 в слове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форму слова и выбрать правильное написание.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67" y="2190090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1329" y="219009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867" y="2202924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одной 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часто забывают вторую н и пишут решёный вместо решённый. Ошибка появляется, когда ориентируются только на слух и не проверяют форму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н в краткой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формах иногда по привычке ставят нн: работа выполненна, задача решенна. Нужно помнить, что краткая страдательная форма всегда пишется с одной 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жареный, крашеный, тушёный могут восприниматься как прилагательные. Если не заметить зависимые слова и значение действия, легко выбрать неправильное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в правописании н и нн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основные группы слов, которые учащиеся сравнивают на уроке и в упражнениях.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затруднения связаны с внешне знакомыми словами: в них нужно определить грамматический признак, а не полагаться только на привычное звучание.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составленная для сравнения типичных орфограмм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полная это форма или краткая, а потом решай, писать н или нн. Именно такой порядок почти всегда приводит к верному ответу.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по теме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слова помогает выбрать правильное написание.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верно, если видим форму и смысл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нужно сначала определить часть речи, затем форму и только потом выбирать н или нн. Суффиксы, зависимые слова и значение действия делают правило понятным и удобным.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2026-05-28T09:53:06Z</dcterms:created>
  <dcterms:modified xsi:type="dcterms:W3CDTF">2026-05-28T09:53:06Z</dcterms:modified>
</cp:coreProperties>
</file>