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сложного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устроено сложное предложение и как его распознать.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точнее и связнее: помогают показать одновременность, последовательность событий, причину, условие или пояснение одной мысли другой.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сложные предложения важны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главный признак
</a:t>
            </a:r>
            <a:endParaRPr lang="en-US" sz="3047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показывает, о чём говорится в предложении и что сообщается о предмете речи. Обычно она включает подлежащее и сказуемое.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таких основ две или больше. Каждая часть имеет свою основу и передаёт отдельное сообщение, связанное с другими частями.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«Солнце взошло, и птицы запели». Здесь две основы: «солнце взошло» и «птицы запели».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сложных предложений по связи частей
</a:t>
            </a:r>
            <a:endParaRPr lang="en-US" sz="293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предложения зависит от того, как соединены его части: союзами, интонацией или сразу несколькими способами.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теме рассматриваются три основных типа, а смешанный способ связи выделяется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«Строение сложного предложения»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сложносочинённом предложении части равноправны: ни одна не подчиняется другой. Они соединяются сочинительными союзами и, а, но, или, зато.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помогают перечислить события, противопоставить их или показать выбор. По смыслу обе части остаются самостоятельными, но вместе образуют одно высказывание.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сложноподчинённом предложении есть главная часть и придаточная. Придаточная зависит от главной и поясняет её содержание.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главной части можно задать вопрос: когда? почему? какой? где? Это помогает определить, какую роль выполняет придаточная часть.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выражается подчинительными союзами и союзными словами: что, потому что, когда, если, который, где. Они указывают на зависимость частей.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«Когда начался дождь, мы вернулись домой». Первая часть уточняет время действия во второй части.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1878" y="1324100"/>
            <a:ext cx="4755910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типов сложных предложений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типы сложных предложений по связи частей и средствам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предложения определяется не только союзом, но и отношением между частями.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синтаксису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тип сложного предложения
</a:t>
            </a:r>
            <a:endParaRPr lang="en-US" sz="307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шагам разбора предложения на уроке русского языка.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6349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58974" y="4186700"/>
            <a:ext cx="5028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между частями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сообщают о действиях, которые происходят в одно время, поэтому читатель воспринимает их как единое событие.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endParaRPr lang="en-US" sz="1377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объясняет, почему произошло действие из другой части, и помогает понять его причину.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показывает, что произошло раньше, а другая — что случилось потом; так выстраивается цепочка событий.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могут показывать, при каком условии что-то случится, или зачем совершается действие в предложении.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 цель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части сравниваются, противопоставляются или одна из них уточняет и поясняет другую мысль.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и пояснение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 всего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союзные слова не только соединяют части, но и подсказывают, как понимать их смысловую связь.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и подчинительные средства отличаются по роли: первые соединяют равные части, вторые показывают зависимость.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союзов и союзных слов из темы урока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части сложного предложения разделяются запятой. Она помогает увидеть границу между сообщениями и понять, где заканчивается одна мысль и начинается другая.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сложном предложении
</a:t>
            </a:r>
            <a:endParaRPr lang="en-US" sz="3091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бессоюзных предложениях возможны запятая, точка с запятой, двоеточие и тире. Выбор знака зависит от смысла, строения и интонации, а не только от наличия союза.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7999"/>
            <a:ext cx="4759500" cy="18828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связи и знаков препинания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типом сложного предложения, количеством основ и знаком препинания.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есть две грамматические основы, но знак препинания зависит от типа связи между частями.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«Сложное предложение».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«На полянке росли берёзы и сосны» — простое предложение, а «На полянке росли берёзы, и рядом шумела речка» — уже сложное.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и однородные члены
</a:t>
            </a:r>
            <a:endParaRPr lang="en-US" sz="3006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простом предложении может быть одна грамматическая основа и несколько однородных членов. Тогда оно остаётся простым, даже если в нём есть союз и перечисление.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основ не меньше двух. Каждая часть сообщает что-то своё, поэтому между ними есть смысловая и грамматическая граница.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ошибок при разборе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типичные ошибки и правильную последовательность анализа предложения.
</a:t>
            </a:r>
            <a:endParaRPr lang="en-US" sz="15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строения сложного предложения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части могут быть равноправными или зависимыми. Цвет помогает сразу различить главную и придаточную часть.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объединяет несколько сообщений, а способ связи определяет его структуру и знаки препинания.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 материалам темы «Строение сложного предложения». 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паузы в устной речи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мысли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произносится с обычным или повышающимся тоном. Слушатель ещё ждёт продолжения, поэтому пауза подсказывает, что мысль не закончена.
</a:t>
            </a:r>
            <a:endParaRPr lang="en-US" sz="1232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частей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или более заметная пауза отделяет одну часть сложного предложения от другой. Она помогает услышать смысловую связь и правильно поставить знак.
</a:t>
            </a:r>
            <a:endParaRPr lang="en-US" sz="124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интонация обычно завершается. По её характеру можно понять перечисление, противопоставление, пояснение или продолжение мысли.
</a:t>
            </a:r>
            <a:endParaRPr lang="en-US" sz="12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частей сложного предложения
</a:t>
            </a:r>
            <a:endParaRPr lang="en-US" sz="286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могут связываться части сложного предложения, и приводит короткие 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выражается не только союзами: важны интонация, смысл и порядок частей, особенно в бессоюзных предложениях.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«Средства связи в сложном предложении».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в тексте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 стал связным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вышел во двор, и сразу подул прохладный ветер. Он поднял воротник, потому что стало зябко, и ускорил шаг. Сложные предложения помогли показать, что события следуют одно за другим и связаны причиной.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загорелся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стало темно, поэтому сестра включила лампу. Окно было открыто, и по комнате пробежал сквозняк. Выделенные предложения делают рассказ точнее: читатель видит и причину, и результат, а не отдельные факты.
</a:t>
            </a:r>
            <a:endParaRPr lang="en-US" sz="1172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школьном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зазвенел звонок, ученики вышли на крыльцо. Они разговаривали, а во дворе уже начиналась линейка. Здесь сложные предложения помогают передать порядок действий и показать, что несколько событий происходят в одном эпизоде.
</a:t>
            </a:r>
            <a:endParaRPr lang="en-US" sz="10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выбирают знак препинания и дают полную характеристику предложения. Такой порядок действий помогает избежать ошибок и не перепутать типы сложных предложений.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синтаксического разбора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все грамматические основы и убедиться, что их две или больше. Это помогает сразу понять, простое перед вами предложение или сложное.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границы частей, вид связи, союзные средства и смысл отношений между ними. На этом этапе важно не торопиться и проверять каждую часть отдельно.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сложном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объединяет несколько грамматических основ в одну мысль. Если уметь находить части, видеть связь и понимать смысл, разбор станет точным и понятным.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2026-05-23T00:49:13Z</dcterms:created>
  <dcterms:modified xsi:type="dcterms:W3CDTF">2026-05-23T00:49:13Z</dcterms:modified>
</cp:coreProperties>
</file>