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Биологические макромолекулы — углеводы, липиды, нуклеиновые кислоты
</a:t>
            </a:r>
            <a:pPr algn="l" indent="0" marL="0">
              <a:lnSpc>
                <a:spcPct val="90000"/>
              </a:lnSpc>
              <a:buNone/>
            </a:pPr>
            <a:r>
              <a:rPr lang="en-US" sz="1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липиды и нуклеиновые кислоты — ключевые молекулы жизни.
</a:t>
            </a:r>
            <a:endParaRPr lang="en-US" sz="31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органических молекул для живых клеток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клетки состоят из воды и органических веществ, таких как углеводы, липиды и нуклеиновые кислоты. Они обеспечивают структуру клеток и передачу наследственных признаков, играя фундаментальную роль в жизнедеятельности и обмене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состоят из углерода, водорода и кислорода, обычно с соотношением 1:2:1. Их общая формула — Cn(H2O)m, что отражает связь с водой в молекуле.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углеводов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углеводам относятся простые сахара, такие как глюкоза и фруктоза, а также сложные полисахариды — крахмал и целлюлоза, которые отличаются по сложности и функциональному назначению.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углеводов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выступают главным источником энергии для клеток и служат строительным материалом для растений и микроорганизмов, обеспечивая поддержание жизненных функций.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 в организме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углеводов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углеводов: основные группы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простейшие углеводы, такие как глюкоза и рибоза, легко усваиваются организмом и служат строительными блоками для сложных молекул.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 состоят из двух связанных моносахаридов, например, сахароза и лактоза, и обеспечивают быстрый источник энергии.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содержат длинные цепи глюкозы и выполняют функции хранения энергии (крахмал, гликоген) или структуры (целлюлоза).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14095"/>
            <a:ext cx="3812100" cy="14968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 сложных углеводов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составе, функциях и примерах простых и сложных углеводов.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углеводы быстро повышают уровень глюкозы в крови, сложные обеспечивают устойчивую энергию.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окисляется в клетках с высвобождением энергии в виде АТФ — основного «топлива» для всех процессов организма.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обеспечивает прочность клеточных стенок растений, а у человека важна клетчатка для нормальной работы кишечника.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Гликоген, полисахарид, хранится в печени и мышцах, быстро мобилизуется при необходимости для поддержания активности организма.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энергии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углеводов в человеческом организме
</a:t>
            </a:r>
            <a:endParaRPr lang="en-US" sz="31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уровня глюкозы в крови после приёма пищи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быстро повышается до максимума через полчаса и затем стабилизируется до нормы за два часа.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уровня сахара важен для здоровья и поддерживается гормоном инсулином.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углеводов в пище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Содержится во фруктах и ягодах, является простым сахаром, быстро усваивается организмом для энергии.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Фруктоза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Натуральный сахар мёда и некоторых фруктов, слаще глюкозы, служит источником энергии.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состав картофеля, злаков и хлеба, обеспечивает медленное и устойчивое поступление энергии.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волокно в овощах и фруктах, не усваивается, но способствует пищеварению и здоровью кишечника.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состоят из углерода, водорода и небольшого количества кислорода. Их гидрофобность делает их нерастворимыми в воде, что важно для формирования клеточных структур.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строение липидов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липидам относят жиры, масла, воски, фосфолипиды и стероиды — каждая группа выполняет уникальные биологические функции.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липидов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— основные жировые запасы организма, служат долгосрочным источником энергии и теплоизоляции.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триглицеридов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липидов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липидов: основные группы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(триглицериды) чаще всего твердые при комнатной температуре и накапливаются в тканях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Масла, преимущественно растительного происхождения, жидкие и содержат больше ненасыщенных жирных кислот.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формируют двуслойный слой клеточных мембран, разделяя внутреннюю и внешнюю среды клетки.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Стероиды, например холестерин, важны для синтеза гормонов и поддержания прочности мембран.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 жира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жиры имеют только одинарные связи между атомами углерода и обычно твёрдые при комнатной температуре. Ненасыщенные жиры содержат одну или несколько двойных связей, что придаёт им жидкую форму — как масла растительного происхождения.
</a:t>
            </a:r>
            <a:endParaRPr lang="en-US" sz="758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насыщенными и ненасыщенными жирами
</a:t>
            </a:r>
            <a:endParaRPr lang="en-US" sz="885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 состоит из одной молекулы глицерина, связанной с тремя жирными кислотами. Эти кислоты создают длинные углеродные цепи, что придаёт молекуле гидрофобные свойства и служит основой для накопления энергии.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состав триглицерида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липидов в организме 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обеспечивают организм энергией, при этом 1 грамм жира даёт около 9 килокалорий — это важный запас на период голодания и физических нагрузок.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энергетической роли липиды выполняют теплоизоляцию тела, защищая внутренние органы от переохлаждения и механических повреждений.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холестерин входят в состав клеточных мембран, регулируя их стабильность и проницаемость для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Стероиды, образованные из холестерина, являются предшественниками гормонов, влияющих на обмен веществ и функции организма.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двух слоёв фосфолипидов, где гидрофобные хвосты направлены внутрь, а гидрофильные головы — к воде. Это создаёт барьер, контролирующий обмен веществами между внутренней и внешней средой клетки.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бислой: основа мембран
</a:t>
            </a:r>
            <a:endParaRPr lang="en-US" sz="1366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располагается между фосфолипидами, регулирует подвижность мембраны и предотвращает её чрезмерную текучесть, что обеспечивает оптимальные условия для функций клеток.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Холестерин: стабилизатор мембран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включают белки, ответственные за транспорт веществ и передачу сигналов. Липиды создают среду для их работы, обеспечивая структурную поддержку и гибкость мембраны.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липиды — ключ к взаимодействию клеток
</a:t>
            </a:r>
            <a:endParaRPr lang="en-US" sz="132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в клеточных мембранах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53089"/>
            <a:ext cx="3812100" cy="15080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сравнение углеводов и липидов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свойств и функций углеводов и липидов в организме.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важны для энергии и структуры, но различаются длительностью и энергетической плотностью.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и химии для средней школы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состоят из нуклеотидов — сахара, фосфата и азотистого основания. Они образуют длинные цепи, которые хранят генетическую информацию живых организмов.
</a:t>
            </a:r>
            <a:endParaRPr lang="en-US" sz="851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нуклеиновых кислот
</a:t>
            </a:r>
            <a:endParaRPr lang="en-US" sz="837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содержит дезоксирибозу и хранит наследственную информацию, а РНК содержит рибозу и участвует в реализации этой информации для синтеза белков.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нуклеиновых кислот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основания (аденин, тимин/урацил, гуанин, цитозин) взаимодействуют в определённой последовательности, задавая уникальный генетический код клетки.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качества нуклеиновых кислот
</a:t>
            </a:r>
            <a:endParaRPr lang="en-US" sz="85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нуклеиновые кислоты?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 РНК: состав, строение, функции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представляет собой двойную спираль с дезоксирибозой и основаниями аденин, тимин, гуанин и цитозин, отвечая за хранение генетической информации.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— одиночная цепь с рибозой и урацилом вместо тимина, участвует в передаче генетической информации и синтезе белков.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различие определяется структурой — ДНК стабильна для хранения, а РНК — более подвижна для реализации генетической программы.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генетической информации (ДНК → РНК → белок)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догма молекулярной биологии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кодирует последовательность аминокислот, задающих структуру и функцию белков. Она сохраняет генетический материал клетки и передаёт наследственные признаки.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хранение наследственной информации
</a:t>
            </a:r>
            <a:endParaRPr lang="en-US" sz="1146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РНК переносит генетический код от ДНК к рибосомам, обеспечивая точную сборку белков в клетке на основе последовательности нуклеотидов.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роль иРНК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доставляет аминокислоты, а рРНК формирует рибосомы — молекулярные фабрики для синтеза белков, обеспечивая эффективность процессов внутри клетки.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 структурная роль РНК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нуклеиновых кислот в клетке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органических макромолекул для здоровья человека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поступление углеводов поддерживает энергию и обмен веществ, а их избыток может привести к сахарному диабету.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липидов необходим для нормального гормонального фона; избыток способствует ожирению, недостаток нарушает обмен веществ.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функционирование нуклеиновых кислот важно для наследственности; их повреждения ведут к генетическим заболеваниям.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Макромолекулы — основа жизни и здоровья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Углеводы, липиды и нуклеиновые кислоты — ключевые компоненты живых организмов. Знание их ролей помогает понять биологию и заботиться о здоровье через питание и профилактику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2026-05-09T07:13:12Z</dcterms:created>
  <dcterms:modified xsi:type="dcterms:W3CDTF">2026-05-09T07:13:12Z</dcterms:modified>
</cp:coreProperties>
</file>