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 в литературе: образ, настроение, смысл
</a:t>
            </a:r>
            <a:endParaRPr lang="en-US" sz="3018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 образу, который говорит о свободе и мечте.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 связан с морем, дорогой и движением вперёд. Поэтому в литературе он часто становится знаком человека, который ищет свой путь, надеется на перемены и не боится неизвестности.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паруса так выразителен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 и стихотворение «Парус»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Юрьевич Лермонтов написал «Парус» в 1832 году, когда ему было всего 18 лет. Уже в этом раннем стихотворении заметна его особая лирическая сила.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очень короткое: в нём всего 12 строк. Но за несколькими точными словами возникает яркий образ одинокого паруса в море и ощущение внутреннего напряжения.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«Парус» считается одним из самых известных стихотворений русской литературы. Его часто читают и изучают, потому что оно понятно по форме, но глубоко по смыслу.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образ в морской дали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 показан одиноким и белым среди моря и тумана. Он сразу выделяется на фоне огромного пространства. Этот контраст делает образ особенно заметным и запоминающимся.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Белизна, туман и движение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 не просто стоит на месте, а движется вперёд. Поэтому в нём соединяются покой и беспокойство, свобода и одиночество. Такая картина помогает почувствовать настроение поиска.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парус в стихотворении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движение стихотворения «Парус»
</a:t>
            </a:r>
            <a:endParaRPr lang="en-US" sz="2483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 и вопросов в стихотворении М. Ю. Лермонтова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развивается текст, тем сильнее ощущается внутреннее напряжение лирического героя.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линия растёт: от спокойной созерцательности к тревожному ожиданию и скрытому конфликту.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М. Ю. Лермонтова «Парус»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по строфам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825" y="1298100"/>
            <a:ext cx="334950" cy="38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95575"/>
            <a:ext cx="368100" cy="32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2575" y="3167775"/>
            <a:ext cx="287100" cy="38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6500" y="1298100"/>
            <a:ext cx="239250" cy="38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стихотворения
</a:t>
            </a:r>
            <a:endParaRPr lang="en-US" sz="2733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 один среди моря, и это похоже на человека, который чувствует себя отдельно от других и не находит полного покоя рядом с привычной жизнью.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буря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буря становятся знаками испытаний, но вместе с тем — и свободы. Парус не боится простора, потому что именно в нём раскрывается его характер.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морской картиной скрыт вопрос о том, зачем человек живёт и что для него важно. Поэтому стихотворение звучит как размышление о выборе и внутренней цели.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пути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движения вперёд показывает не просто путешествие, а желание понять, куда идти дальше. В стихотворении важен сам поиск ответа, а не конечная остановка.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увидеть картину моря и почувствовать душевное беспокойство лирического героя.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набор точных слов создаёт сильный образ: море становится не только пейзажем, но и отражением внутреннего состояния.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М. Ю. Лермонтова «Парус»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образы, которые создают настроение
</a:t>
            </a:r>
            <a:endParaRPr lang="en-US" sz="25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рисует картину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делают изображение особенно живым: парус не просто белый, а одинокий; небо — светлое, море — подвижное. Благодаря таким словам читатель почти видит морскую даль и чувствует её холодное спокойствие.
</a:t>
            </a:r>
            <a:endParaRPr lang="en-US" sz="1073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Инверсия помогает строкам звучать необычно и выразительно. Она придаёт стихотворению торжественность, а также выделяет главные слова, словно поэт специально направляет взгляд читателя к ключевому образу.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Повтор, который запоминается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«парус» повторяется не случайно: так центральный образ становится ещё сильнее. Повтор связывает все строки в единое целое и помогает понять, что именно парус несёт главный смысл стихотворения.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строфы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состоит из трёх строф по четыре строки. Такая форма делает текст цельным и легко запоминающимся.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Мелодичное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Рифмы делают стихотворение мягким и музыкальным. Короткий текст звучит как законченная, очень точная лирическая картина.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передаёт движение волн и паруса. Из-за этого чтение напоминает плавное скольжение вперёд.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Рифма, ритм и звучание стихотворения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строфа добавляет новый смысловой слой и делает образ паруса всё более глубоким и напряжённым.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развивается от внешней картины к внутреннему выбору и завершается вопросом о покое и буре.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Лермонтов, «Парус», 1832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строф стихотворения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 часто становится знаком движения вперёд: он связан с дорогой, морем и ожиданием неизвестного. Такой образ помогает показать героя, который ищет своё место в жизни.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парус нередко выражает свободу и мечту о далёком, недоступном мире. Он делает стихотворение не только красивым, но и смыслово многослойным.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парус связан с одиночеством и испытаниями: он стоит один среди пространства и будто спрашивает, куда идти дальше. Поэтому образ звучит тревожно и задумчиво.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символ может передавать разные чувства. Всё зависит от текста: в одном случае это надежда, в другом — внутренний поиск и непокой.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 как символ в литературе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00" y="2438060"/>
            <a:ext cx="8511900" cy="27015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758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Безграничность и масштаб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900000" y="1916300"/>
            <a:ext cx="34335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стихотворении открывает огромный, почти бесконечный простор. На таком фоне парус кажется особенно маленьким. Это усиливает чувство пути и неизвестности.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950" y="785900"/>
            <a:ext cx="7411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 пространство жизни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4727700" y="1916300"/>
            <a:ext cx="35694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 море создают вокруг героя большую и холодную картину мира. В этом пространстве особенно заметны одиночество, тревога и желание найти ответ.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0035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на фоне природы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2116818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противопоставления создают главный смысл стихотворения.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 и море обозначают путь, а буря показывает испытание. Смысл строится на контрасте движения и покоя.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Лермонтов, «Парус»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образов: парус, море, буря, покой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стихотворение через вопросы к тексту
</a:t>
            </a:r>
            <a:endParaRPr lang="en-US" sz="228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вопросов помогает шаг за шагом раскрыть тему, настроение и идею «Паруса».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8200" y="1214775"/>
            <a:ext cx="46443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в 6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читают короткое стихотворение и сразу видят яркий образ, который легко представить и обсудить на уроке.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188200" y="3646804"/>
            <a:ext cx="46443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символа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«Паруса» удобно объяснить, что художественный образ может быть не только предметом, но и знаком человеческой судьбы.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188200" y="2462279"/>
            <a:ext cx="46443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образов и настроения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учатся замечать, как несколько точных слов создают картину моря, одиночества и внутреннего поиска.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464800"/>
            <a:ext cx="28551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«Парус» и школьное чтение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образе соединяются светлые и тревожные оттенки, поэтому он остаётся особенно выразительным для читателя.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— одиночество и поиск. Остальные чувства усиливают образ как символ движения к переменам.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М. Ю. Лермонтова «Парус»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образ паруса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парус часто появляется в стихах и прозе как знак дороги, мечты и стремления выйти за пределы привычной жизни. Он легко запоминается читателю.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этот образ помогает передать романтику пути и ожидание встречи с чем-то важным. Поэтому парус звучит мягко, но очень выразительно.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живописи парус на море создаёт ощущение движения, света и пространства. Художники используют его, чтобы показать красоту далёкого горизонта.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названиях книг и произведений парус обычно намекает на надежду, выбор и внутреннюю свободу. Один символ объединяет разные виды искусства.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 в других произведениях и видах искусства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написал «Парус» в 1832 году, когда ему было 18 лет. Стихотворение очень короткое, но в нём сразу заметен яркий и запоминающийся образ.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парус в море можно понимать как человека, который не хочет жить без цели. Он ищет движение, ответ и смысл, а не спокойствие ради самого покоя.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красота морской картины соединяется с важным вопросом о жизни. Именно поэтому текст легко запоминается и вызывает размышления.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стихотворении «Парус»
</a:t>
            </a:r>
            <a:endParaRPr lang="en-US" sz="27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Парус: образ, который говорит о человеке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 в литературе показывает не только морское путешествие, но и внутренний путь человека. У Лермонтова он соединяет одиночество, надежду и смелость искать своё место в мире.
</a:t>
            </a:r>
            <a:endParaRPr lang="en-US" sz="14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2026-05-18T19:04:51Z</dcterms:created>
  <dcterms:modified xsi:type="dcterms:W3CDTF">2026-05-18T19:04:51Z</dcterms:modified>
</cp:coreProperties>
</file>