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Европы: природа, крестьянский труд, города и технологии.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Европы XII-XV веков: ключевые темы и направления
</a:t>
            </a:r>
            <a:endParaRPr lang="en-US" sz="274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размах Европы XII-XV веков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Европа претерпела важные перемены: выросли города и ремёсла, обновилось сельское хозяйство и социальная структура, появились новые экономические связи и зародились ранние формы капитализма.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его влияние на жизнь средневековой Европы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климат — от потепления к похолоданию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XIII век ознаменовался потеплением, что повысило урожайность. XIV век принес Малый ледниковый период с похолоданиями, неурожаями и голодом.
</a:t>
            </a:r>
            <a:endParaRPr lang="en-US" sz="1143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влажности и осадков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Прохладный и влажный климат с частыми дождями затруднял сельское хозяйство, требуя особых агротехнических приёмов и повышая зависимость от природных условий.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как фактор общественного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погоды влияли на повседневную жизнь и формировали циклы посевов, урожая и запасов продуктов, а также вызывали социальные напряжения в периоды неурожаев.
</a:t>
            </a:r>
            <a:endParaRPr lang="en-US" sz="9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системы: естественные границы и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Альпы, Карпаты и Пиренеи служили природной преградой и источником леса, пастбищ, а также повлияли на климат и расселение людей в регионе.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равнины и их сельскохозяйственное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Североевропейская и Восточноевропейская равнины были удобными для земледелия, способствовали развитию поселений и обеспечивали пропитание больших слоёв населения.
</a:t>
            </a:r>
            <a:endParaRPr lang="en-US" sz="1095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 транспортные и торговые артерии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Рейн, Дунай, Висла, Эльба и По связывали регионы, облегчая торговлю, перевозку и обмен культурным опытом между народами Европы.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водные пути Европы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900" y="2882903"/>
            <a:ext cx="1994700" cy="19908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1731" y="2869624"/>
            <a:ext cx="1994700" cy="1990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6749" y="2869629"/>
            <a:ext cx="1994700" cy="19908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81775" y="2869629"/>
            <a:ext cx="1994700" cy="19908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ресурсы Европы XII–XV веков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67475" y="1856319"/>
            <a:ext cx="19929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земли для земледелия
</a:t>
            </a:r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Франция, Северная Италия, Германия и Англия славились богатыми почвами, обеспечивавшими высокие урожаи зерновых и овощей для населения.
</a:t>
            </a:r>
            <a:endParaRPr lang="en-US" sz="1039" dirty="0"/>
          </a:p>
        </p:txBody>
      </p:sp>
      <p:sp>
        <p:nvSpPr>
          <p:cNvPr id="12" name="Text 3"/>
          <p:cNvSpPr txBox="1"/>
          <p:nvPr/>
        </p:nvSpPr>
        <p:spPr>
          <a:xfrm>
            <a:off x="2472559" y="1856299"/>
            <a:ext cx="1992900" cy="8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пастбища — база животноводства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в Скандинавии и Восточной Европе давали древесину и дичь, а пастбища служили кормом для крупного и мелкого рогатого скота.
</a:t>
            </a:r>
            <a:endParaRPr lang="en-US" sz="1022" dirty="0"/>
          </a:p>
        </p:txBody>
      </p:sp>
      <p:sp>
        <p:nvSpPr>
          <p:cNvPr id="13" name="Text 4"/>
          <p:cNvSpPr txBox="1"/>
          <p:nvPr/>
        </p:nvSpPr>
        <p:spPr>
          <a:xfrm>
            <a:off x="4677577" y="1856304"/>
            <a:ext cx="1992900" cy="8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и металлы для ремесел
</a:t>
            </a:r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Месторождения железа и меди в Чехии и Испании были важны для изготовления инструментов, оружия и хозяйственных предметов.
</a:t>
            </a:r>
            <a:endParaRPr lang="en-US" sz="1022" dirty="0"/>
          </a:p>
        </p:txBody>
      </p:sp>
      <p:sp>
        <p:nvSpPr>
          <p:cNvPr id="14" name="Text 5"/>
          <p:cNvSpPr txBox="1"/>
          <p:nvPr/>
        </p:nvSpPr>
        <p:spPr>
          <a:xfrm>
            <a:off x="6882602" y="1856304"/>
            <a:ext cx="1992900" cy="8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и её роль в экономике
</a:t>
            </a:r>
            <a:pPr algn="l" indent="0" marL="0">
              <a:lnSpc>
                <a:spcPct val="100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и австрийские соляные источники обеспечивали консервацию продуктов и служили важным торговым товаром, поддерживая экономические связи.
</a:t>
            </a:r>
            <a:endParaRPr lang="en-US" sz="103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7000" y="2346900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шагом было расширение пахотных земель путём осушения болот и вырубки лесов. Коллективные работы общин улучшали ирригацию и инфраструктуру, создавая более продуктивные хозяйства.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пространства и преобразование природы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7000" y="3606425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использование природных ресурсов постепенно сокращало площади лесов, влияло на экосистему и меняло ландшафт, отражая взаимодействие человека с природой и технологический прогресс.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71550" y="2062900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Крестьянство — основная часть населения, их обязанности включали обработку земли и уплату оброка в виде продуктов или денег. Барщина требовала работы на помещичьих полях в установленные сроки.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71550" y="270000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крестьянства и основные обязанности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871550" y="3322425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крестьян влиял на налоги и повинности: свободные платили меньше и имели больше прав, зависимые зависели от господина и не могли свободно распоряжаться землёй.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крестьян: вилланы, сервы, арендаторы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Вилланы обладали относительной свободой и личным хозяйством, могли наследовать землю и распоряжаться ей в пределах общины.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Сервы были полностью зависимы от владельцев земли — обязаны трудиться на господских землях и не имели права покинуть их без разрешения. Арендаторы снимали участки за плату на ограниченный срок.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крестьян: питание, жильё, одежда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жили в простых домах с глинобитными стенами и соломенной крышей. Питание было скромным: зерновой хлеб, овощи, молочные продукты и яйца.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из грубых тканей, простая обувь, основные инструменты — деревянная соха, коса и серп — отражали ограниченные возможности и характерный облик крестьянской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7000" y="2346900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крестьяне пахали и сеяли поля, летом ухаживали за посевами и собирали сено для скота, осень была временем уборки урожая и подготовки запасов.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Годовой цикл крестьянского труда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7000" y="3606425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труд сводился к ремонту инструментов и уходу за животными. Календарь труда учитывал погодные условия и церковные праздники, формируя ритм жизни общин.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— центр торговли и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в XIII веке был одним из крупнейших городов Европы с активным рынком и ремесленными мастерскими. Здесь строились церкви и ратуши — символы городского самоуправления и процветания.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 — морская республика и торговый узел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 славилась своими портами и торговыми связями с Востоком. Город строил укрепления и развивал судостроение, что способствовало экономическому росту и политической независимости.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 и Кёльн — взаимосвязанные ремесла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 преуспевала в текстильном производстве, а Кёльн — в торговле и изготовлении изделий из стекла. Эти города становились центрами ремёсел и способствовали развитию европейской экономики.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городов в Средние века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71550" y="2062900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Цехи строго регулировали производство и сбыт товаров, обеспечивая качество и справедливую конкуренцию. Каждый ремесленник проходил через ступени ученичества, подмастерья и мастера.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71550" y="270000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Ремесленные цехи: организация и структура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871550" y="3322425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управляли цехом, контролировали производство и обучали подмастерьев. Внутренняя иерархия гарантировала порядок и поддерживала традиции ремесла в городах.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Ремесленные профессии и специализация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Ткачество играло важную роль, производя ткани из шерсти и льна для широкого рынка. Кузнецы изготавливали инструменты, оружие и подковы, необходимые для повседневной жизни.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Сапожники и кожевники создавали обувь и ремни, а гончары — посуду для дома. Ювелиры и скульпторы специализировались на декоративных изделиях, придавая городам особый культурный облик.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7000" y="2346900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Мастерские находились в жилых зданиях на первых этажах, где мастера использовали специализированные инструменты для разных ремёсел. Работа требовала аккуратности и координации с другими.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место ремесленника: мастерская и инструменты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7000" y="3606425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труд подмастерьев и мастеров повышал качество и количество изделий. Разнообразные инструменты, включая ткацкие станки и кузнечные горны, были основой эффективного производства.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жизни и быт ремесленников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и их социальное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жили сравнительно хорошо, имели отдельные дома и могуществовали предметы уюта. Их положение в обществе было выше, чем у учеников и подмастерьев, что отражалось и в достатке.
</a:t>
            </a:r>
            <a:endParaRPr lang="en-US" sz="1381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 и улучшения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средневековых городах появились крытые рынки, общественные бани и уличное освещение. Эти новшества улучшали комфорт и гигиену, делая жизнь горожан более удобной и безопасной.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и торговая жизнь средневековых городов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Еженедельные базары собирали горожан и крестьян, обеспечивая доступ к свежим продуктам и товарам. Ярмарки привлекали торговцев со всего континента, расширяя ассортимент товаров.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Торговцы объединялись в гильдии для защиты интересов и регулирования деятельности. Такое сотрудничество способствовало развитию взаимосвязей между регионами и экономическому росту.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71550" y="2062900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Мануфактуры организовывали производство на основе разделения труда, где каждый работник выполнял конкретную операцию. Это увеличивало объем выпускаемой продукции и снижало затраты времени.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71550" y="270000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Мануфактуры и разделение труда в городах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871550" y="3322425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мануфактур изменяло традиционные ремесленные отношения, уменьшая роль индивидуального мастера и формируя новые экономические структуры городов.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первых университетов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Парижский, Оксфордский и Болонский университеты становились центрами образования, привлекая студентов из разных стран. Там преподавали теологию, медицину и право, формируя образованную элиту.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Готическая архитектура и соборы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величественных соборов в готическом стиле демонстрировало не только религиозные устремления, но и технические достижения среднего века. Эти здания становились центрами городской жизни.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мероприятия и литература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развивалась литература на национальных языках, устраивались театральные представления и праздники. Они способствовали объединению горожан и сохранению традиций.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культура в средневековых городах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изобретения и перемены в обществе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Железный плуг и мельницы заметно повысили производительность сельского хозяйства, облегчая труд и увеличивая урожайность. Это способствовало росту населения и развитию городов.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вроде очков и типографии повысили грамотность населения и облегчили распространение знаний, что подготовило почву для культурного и научного прогресса.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значение эпохи XII-XV веков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XII-XV веков заложил основы современной Европы через развитие экономики, культуры и технологий. Взаимодействие человека и природы формировало социальные изменения и подготовило почву для эпохи Возрождения.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2026-05-10T15:00:20Z</dcterms:created>
  <dcterms:modified xsi:type="dcterms:W3CDTF">2026-05-10T15:00:20Z</dcterms:modified>
</cp:coreProperties>
</file>