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Третья республика — основные темы и эпоха перемен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республика установила основы демократии и перемен во Франции после 1870 года.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 Пруссией в 1870 году Монархия и Вторая империя пали. 4 сентября провозгласили республику. Парижская коммуна стала первым опытом рабочего самоуправления, а борьба монархистов и республиканцев формировала политический ландшафт.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Третьей республики: событие в истории Франции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республики 1870 года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сентября 1870 года объявлена Третья республика. Это стало символом отказа от монархии и началом новой эпохи свободы и равенства для страны.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герб и символы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 герб с лилией и галльским петухом, отражающий молодую республиканскую власть, утратившую монархический характер и воплощающую национальную гордость.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полномочий парламента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получил больше законодательных прав, а власть монарха была упразднена. Эпоха стала воплощением принципов свободы, равенства и братства.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начало новой власти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сформирован из двух палат: избираемых депутатов и Сената. Избирательное право имели мужчины старше 21 года, расширяя политическое участие.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обладал ограниченной властью, а разделение властей поддерживало баланс между законодательной, исполнительной и судебной системами управления.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и органы власти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и политические партии эпохи республики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1876 год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регулярные выборы с участием мужчин старше 21 года, женщины права ещё не имели.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партий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Республиканцы, радикалы, социалисты и монархисты боролись за влияние в парламенте.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Избрание президента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выбирался парламентом, отражая политическое соперничество и коалиции партий.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1944 год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Женщинам предоставлено избирательное право, завершив долгое движение за равноправие.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725" y="1168905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3325" y="1168905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4869" y="1162275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12525" y="1168905"/>
            <a:ext cx="318300" cy="254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Секуляризация: переход к светскому обществу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церкви от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1905 года разделил церковь и государство, устранив церковное влияние на политику и образование.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Светское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исключили религию из учебной программы, обеспечив светский и нейтральный характер обучения.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светских праздников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Республиканские символы и светские праздники стали частью национального календаря, укрепляя гражданские ценности.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Гарантии религиозной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обеспечило свободу вероисповедания, отделив религию от государственных дел.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протест и влияние интеллигенции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Писатели, как Эмиль Золя, выступили в защиту Дрейфуса, опубликовав статьи, которые пробудили общественность к борьбе с антисемитизмом.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Обвинение и суд над Альфредом Дрейфусом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Офицера еврейского происхождения обвинили в шпионаже и приговорили к ссылке. Это решение вызвало общественный резонанс и раскол общества.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 Дрейфуса: борьба за справедливость и права человека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Франции выросло с 39 до 41,5 миллионов, что стало основой для ускоренной урбанизации в конце XIX и начале XX веков.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сдвиги и индустриальный прогресс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городского населения увеличилась с 26% до 44%, что показало стремительный рост городов и повышение роли промышленности.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 развивались машиностроение и текстильная промышленность, привлекая множество новых специалистов и рабочих.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Значительные железнодорожные проекты способствовали улучшению коммуникаций и развитию экономики по всей стране.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женщин: борьба за равенство и права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активно создавали союзы и боролись за образование и профессиональные возможности с 1880-х по 1910-е годы.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их участие в общественной жизни, избирательные права женщины получили только в 1944 году, что стало существенным шагом к равноправию.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Жюля Ферри сделали начальное образование бесплатным и обязательным для всех детей независимо от социального статуса.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стало светским: исключён религиозный компонент, что способствовало формированию гражданской идентичности.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Первой мировой войны грамотность выросла более чем до 90%, что отражает успех реформ и воспитание ответственных граждан.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образования: образование для всех граждан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искусство при Третьей республике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Архитектурное и кинематографическое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1889 году была построена Эйфелева башня, ставшая символом технического прогресса и новаторства. В то же время зарождался кинематограф с первыми фильмами братьев Люмьер, открывающими новую эпоху визуального искусства.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изобразительное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развивалась на основе натурализма Эмиля Золя — важнейшего писателя эпохи. В изобразительном искусстве появился импрессионизм: художники Клод Моне, Эдгар Дега и Пьер-Огюст Ренуар искали новые формы передачи света и цвета.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территорий: Алжир и Африка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Алжир стал ключевой колонией, а Франция расширила влияние в Сенегале и Мадагаскаре. Эти владения были стратегически важны для контроля над торговыми путями и сырьевыми ресурсами.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Индокитай и своеобразие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управляла Индокитаем, включающим современный Вьетнам, Лаос и Камбоджу. Колониальный режим сочетал экономическую эксплуатацию с попытками внедрить французскую культуру и образовательные системы.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 будущем колоний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Растущий национализм среди коренных народов вызвал дебаты о правах и будущем колоний. Франция сталкивалась с вызовами интеграции и сопротивления, что влияло на внутреннюю политику страны.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французской колониальной империи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укрепляла отношения с Россией на основе союзного договора 1892 года, создавая важный военный альянс накануне мировой войны.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в Антанту с Великобританией в 1904–1907 годах обеспечило координацию усилий для противостояния германской угрозе и усиления дипломатического веса.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международных выставках и конференциях говорило о стремлении Франции в укрепление мирового влияния и подготовку к возможным военным конфликтам.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политика: союзники и международные отношения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3" y="973300"/>
            <a:ext cx="3884754" cy="400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54275" y="1691950"/>
            <a:ext cx="4229400" cy="99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унесла жизни примерно 1,4 миллиона французов, что стало тяжелейшей утратой для нации. Северные регионы были истощены боевыми действиями и разрушены.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54275" y="3854150"/>
            <a:ext cx="4090200" cy="99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сильно пострадала: промышленное производство упало почти на 40%. Несмотря на трудности, возвращение Эльзаса и Лотарингии укрепило национальную гордость и территориальную целостность.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 ее последствия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Франция переживала восстановление инфраструктуры и промышленности, сталкиваясь с инфляцией и нехваткой ресурсов.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набирала обороты, а участие женщин в трудовой деятельности на заводах значительно возросло, меняя социальные структуры.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выразился в развитии радио и автомобилизации, при этом государство активизировало экономическую политику для стабилизации валюты.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общество Франции в 1920-е годы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фронт и социальные реформы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1936 году Михаил Блюм и коалиция Народного фронта ввели 40-часовую рабочую неделю и оплачиваемые отпуска, улучшая условия труда и уменьшая социальную напряжённость.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и её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экономический кризис привёл к резкому росту безработицы и социальной нестабильности во Франции. Многие семьи испытывали тяжелые экономические трудности, что вызвало протестные настроения.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ответ на кризисы 1930-х годов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1930-е годы рост влияния фашистских и коммунистических движений вызвал острые политические столкновения, особенно в столице.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Забастовки и массовые протесты отражали недовольство экономической ситуацией и страх перед будущими войнами.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Однако, несмотря на кризисы, парламентская система и соблюдение прав человека сохранялись как основа государственного устройства.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была хрупкой, но политические силы продолжали бороться за сохранение демократии и предотвращение тоталитаризма.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радикализм и социальные волнения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во Второй мировой войне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1940 году Германия стремительно оккупировала Францию, что стало шоком для страны и её институтов. Париж был занят, а военная мощь республики разрушена.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режима Виши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оккупированной территории возникло правительство Виши под руководством Филиппа Петена, что означало отказ от демократических принципов и сотрудничество с оккупантами.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и надежда на освобождение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французского общества, возглавляемая Шарлем де Голлем, объединилась в движение Сопротивления, продолжая борьбу за свободу и подготовку к возрождению республики.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Третьей республики и начало новой эпохи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 лет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светского государства и гражданских прав, заложенные в этот период, оказали длительное воздействие на национальную идентичность и государственное устройство.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продлилось влияние республиканских реформ на развитие образования, свободы и демократии во Франции.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французской республики
</a:t>
            </a:r>
            <a:endParaRPr lang="en-US" sz="107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Третьей республики для современной Франции
</a:t>
            </a:r>
            <a:endParaRPr lang="en-US" sz="1575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республика стала фундаментом современной Франции, развив демократические институты, заложив традиции образования и прав человека. Этот период оставил глубокий след в европейской истории и мировой культуре.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2026-05-10T23:36:37Z</dcterms:created>
  <dcterms:modified xsi:type="dcterms:W3CDTF">2026-05-10T23:36:37Z</dcterms:modified>
</cp:coreProperties>
</file>