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Марины Цветаевой: драматизм, ритм, исповедь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Лирика, драма и философская глубина в одном голосе.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и время ее поэм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Цветаевой рождались на фоне революций, эмиграции и личных потерь. В этих условиях ее слово стало напряженным, обрывистым и предельно исповедальным.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поэм Цветаевой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строка, повторы и ритмические сбои создают ощущение внутреннего давления, будто речь идет на пределе чувства.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противопоставления — любовь и разрыв, дом и изгнание, жизнь и смерть, личное переживание и историческая катастрофа.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часто фрагментарна: смысл раскрывается через резкие переходы, паузы и смену интонаций, а не через плавный сюжет.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лирическая героиня у Цветаевой постоянно спорят с судьбой; сама речь становится формой самопознания и сопротивления.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поэм Цветаевой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 только даты, но и смену смысловых акцентов в ее поэмном творчестве.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любовно-драматических текстов Цветаева все чаще обращается к историческим и философским обобщениям.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датировкам поэм: «Поэма Горы», «Поэма Конца» (1924), «Крысолов» (1925), «Поэма Лестницы» (1926), «Новогоднее» (1927–1928).
</a:t>
            </a:r>
            <a:endParaRPr lang="en-US" sz="5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«Поэма Горы»: любовь как восхождение и предел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риск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поэме чувство связано с образом подъема, где каждая ступень обещает полноту, но одновременно приближает к опасной черте. Любовь здесь не покой, а испытание.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на границе разрыва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двух голосов делает переживание напряженным и неустойчивым. Образы горы, бездны, падения и вершины показывают, что близость у Цветаевой всегда соседствует с предельностью.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«Поэма Конца»: расставание без примирения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дробится на обращения, обрывы и повторяющиеся формулы. Благодаря этому читатель ощущает, как память удерживает утрату, но не возвращает утраченную близость.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Любовный конфликт превращается в размышление о том, как исчезновение связи меняет саму личность. Финал не снимает боль, а закрепляет ее как новую реальность.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Расставание показано как необратимый опыт, после которого прошлое уже нельзя собрать заново. Интонация текста передает не столько событие, сколько внутренний надлом.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61405"/>
            <a:ext cx="449100" cy="3592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«Крысолов»: сюжет легенды и историческая аллегория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сила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 поэме не просто украшает сюжет: оно становится средством воздействия на толпу и символом власти искусства над массовым сознанием.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толпа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образ города показывает, как общая легкомысленность и слепота приводят к нравственной катастрофе, если исчезает чувство меры.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с новым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сюжет у Цветаевой превращается в размышление о соблазне, наказании и ответственности общества перед собственным выбором.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подчеркивает, что катастрофа начинается там, где люди перестают различать справедливость, удобство и нравственный долг.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ключевых поэм Цветаевой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меняются тема и форма от текста к тексту.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интимной любовной драмы Цветаева движется к более широким историческим и культурным обобщениям.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Марины Цветаевой: датировки и художественные особенности текста.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и авторский голос у Цветаевой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у Цветаевой близка авторскому голосу, но не совпадает с ним полностью: это образ, в котором соединяются личный опыт, художественная маска и внутренняя свобода.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речь строится на самообращениях, резких оценках и контрастах чувств. Поэтому исповедальность у Цветаевой звучит не тихо, а напряженно и гордо.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не отменяет сопротивления, а становится его частью. Именно так частное переживание превращается в значимое художественное событие.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цветаевская поэма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чувство и интонация превращаются в драматическое движение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61625"/>
            <a:ext cx="397500" cy="31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8927" y="1808825"/>
            <a:ext cx="26475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ритма и звука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строка ускоряет чтение и делает речь прерывистой, будто мысль рождается на глазах. Так усиливается чувство внутреннего напряжения и неустойчивости эмоционального состояния.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Цветаевой часто сбивается, замедляется или резко обрывается. Эти колебания передают не спокойное повествование, а живую борьбу чувства с самим собой.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Аллитерации, ассонансы и внутренние рифмы не украшают текст, а подчеркивают смысловые столкновения. Звук у Цветаевой становится средством психологической выразительности.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переносы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Переносы строк и паузы создают эффект недосказанности, а иногда и резкого надлома. Благодаря этому поэма звучит как напряженный монолог, а не как ровный рассказ.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поэм Цветаевой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 у Цветаевой почти всегда выходит за пределы частной истории и становится размышлением о выборе, ответственности и цене внутренней свободы.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любовно-личная тема, но остальные мотивы показывают ее переход в историческое и философское измерение.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поэм Марины Цветаевой на основе школьного литературоведческого обзора, без привлечения количественной статистики
</a:t>
            </a:r>
            <a:endParaRPr lang="en-US" sz="5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изгнания и утраты дома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больше не возвращается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эмигрантских поэмах дом перестает быть знаком покоя и становится образом утраченной целостности. За окном — чужое пространство, внутри — память о том, что уже нельзя восстановить. Этот разрыв делает лирику Цветаевой особенно острой и личной.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между «своим» и «чужим»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путь часто важнее точки назначения: вокзал, чемодан, окно поезда, краткая остановка. Такие детали передают состояние человека, который живет между мирами и не может окончательно принадлежать ни одному из них.
</a:t>
            </a:r>
            <a:endParaRPr lang="en-US" sz="9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особая фигура в мире Цветаевой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Цветаевой — не сторонний наблюдатель, а человек предельной восприимчивости, который остро ощущает чужую и собственную боль и не имеет права на равнодушие.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становится поступком: оно требует смелости, внутренней дисциплины и готовности говорить правду, даже если эта правда разрушает привычное представление о гармонии.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поэт у Цветаевой соединяет личное и общественное: его слово проверяет мир на нравственную прочность и защищает право на духовную независимость.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010491"/>
            <a:ext cx="4122000" cy="14002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приемы и их смысл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приемы поэм Цветаевой и их художественная работа.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работают не изолированно, а в системе: они создают драматическое движение речи и усиливают эмоциональную концентрацию текста.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Стилистический анализ поэм Марины Цветаевой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культурные отсылки в поэмах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образы помогают Цветаевой говорить о вине, жертве и испытании так, будто частная драма поднимается до уровня вечного нравственного выбора.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 средневековые мотивы расширяют временной горизонт поэм: личное чувство оказывается включенным в большую культурную память Европы.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интонации придают тексту особую энергию и узнаваемость, связывая современный конфликт с коллективным опытом народной речи.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отсылки никогда не выглядят украшением: они помогают точнее увидеть власть, любовь, расплату и предел человеческой свободы.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поэм Цветаевой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поэмах чувство не просто описывается, а развивается как действие, меняя темп, тон и структуру речи от строки к строке.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напряжения обычно приходится на кульминацию, а финал сохраняет неразрешенность, что усиливает драматический эффект.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композиции и эмоциональной тональности поэм Цветаевой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поэмы Цветаевой трудны и современны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темы одиночества, внутренней свободы, разрыва с привычным миром и поиска собственного голоса остаются очень близкими современному читателю.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эти поэмы особенно ценны как пример литературы, где эмоциональная сила сочетается с интеллектуальной глубиной и требует вдумчивого анализа.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Цветаеву непросто из-за обрывистой синтаксической организации, смелых переносов и быстрых смен интонации: смысл часто раскрывается не сразу, а в движении речи.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поэм Цветаевой в русской литературе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 драмой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Цветаевой расширили границы лирики, приблизив ее к драматическому монологу и внутреннему диалогу. Слово у нее действует как событие, а не как описание события.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ритмическая смелость и резкая эмоциональная правда стали важны для поздней русской поэзии. Цветаева показала, что искренность может быть художественно очень сложной.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поэмах личное чувство превращается в размышление о судьбе, свободе и ответственности. Благодаря этому они выходят за рамки частной исповеди и приобретают общекультурное значение.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голос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закрепила в литературе образ поэта, для которого слово — форма выбора и духовной независимости. Ее поэмы остаются одними из самых самобытных в поэзии XX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как форма предельной правды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Цветаевой показывают, как личная боль, исторический разлом и музыкальность речи соединяются в единое художественное целое. В них поэзия становится пространством свободы, памяти и нравственной силы.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2026-05-20T04:22:16Z</dcterms:created>
  <dcterms:modified xsi:type="dcterms:W3CDTF">2026-05-20T04:22:16Z</dcterms:modified>
</cp:coreProperties>
</file>