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в английском языке и его роль в структуре предложения
</a:t>
            </a:r>
            <a:pPr algn="l" indent="0" marL="0">
              <a:lnSpc>
                <a:spcPct val="90000"/>
              </a:lnSpc>
              <a:buNone/>
            </a:pPr>
            <a:r>
              <a:rPr lang="en-US" sz="1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герундия как особой формы глагола и его ключевые синтаксические роли.
</a:t>
            </a:r>
            <a:endParaRPr lang="en-US" sz="319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обзор развития герундия в английском языке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произошёл из латинской грамматики, развивался вместе с английским языком, укрепляя свою роль с среднеанглийского периода до современности.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герундия и его грамматические признаки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— это форма глагола с окончанием -ing, несущая особенности существительного, позволяющая ему выступать субъектом или дополнением.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сохраняет глагольное управление и видовую характеристику, что выделяет его среди других неличных форм.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для обозначения процесса или действия в обобщённой форме, объединяя значения глагола и существительного.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16561" y="1636550"/>
            <a:ext cx="3466304" cy="2451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Синтаксические функции герундия: сравнительная таблица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синтаксические роли герундия с примерами по Cambridge Grammar of English.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выполняет разнообразные синтаксические функции, демонстрируя гибкость в структуре предложения.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Cambridge Grammar of English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enjoy часто сочетается с герундием, подчёркивая удовольствие от действия. Например, enjoy reading подчёркивает процесс получения удовольствия от чтения.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Enjoy и герундий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Avoid указывает на избегание действий, после него всегда следует герундий, как в выражении avoid making mistakes — избегать ошибок.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Avoid и его использование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Suggest употребляется с герундием для предложения действия. Пример: suggest meeting earlier — предложить встретиться раньше.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Suggest с герундием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как дополнение после глаголов: примеры
</a:t>
            </a:r>
            <a:endParaRPr lang="en-US" sz="314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предложного косвенного дополнения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Предложное косвенное дополнение выражается сочетанием предлога и объекта действия в предложении, подчёркивая связь с действием.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английском языке чаще всего реализуется через предлог + существительное или герундий, например: She is good at painting.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дополнения показывает объект влияния или тему, связанную с глаголом или прилагательным.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конструкция расширяет смысл глагола и уточняет, к чему направлено действие или отношение.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в английском языке тесно связаны с герундием, обозначая действие в позиции объекта, как в выражении interested in learning.
</a:t>
            </a:r>
            <a:endParaRPr lang="en-US" sz="855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предлогов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in, about, on, of, for, at — типичные союзники герундия, формирующие устойчивые конструкции, важные для грамматики и речи.
</a:t>
            </a:r>
            <a:endParaRPr lang="en-US" sz="855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используемые предлоги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следует непосредственно после предлога, что подчёркивает его связь с объектом и помогает точно передать смысл действия.
</a:t>
            </a:r>
            <a:endParaRPr lang="en-US" sz="855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в предложении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после предлогов: структурные основы
</a:t>
            </a:r>
            <a:endParaRPr lang="en-US" sz="314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распространённые предлоги с герундием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предлогов after, before, without, by герундий обозначает последовательность или способ действия, например: after finishing — после завершения.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Конструкции с instead of, on, for указывают на альтернативу, место или цель действия: instead of working — вместо работы.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about часто вводит тему мысли или обсуждения, например: talking about going — говорить о поездке.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выбор предлога критичен для смысловой точности и естественности английской речи с герундием.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1980211"/>
            <a:ext cx="3812100" cy="16537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употребления герундия и инфинитива после предлогов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в использовании герундия и инфинитива после предлогов представлены в таблице.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является единственно правильной формой после большинства предлогов; инфинитив после них недопустим.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Cambridge Grammar of English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Структуры: глагол + предлог + герундий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фразовые глаголы требуют использования герундия после предлога, например: insist on coming — настаивать на приходе.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сочетание часто встречается в разговорной и письменной речи, образуя устоявшиеся речевые конструкции.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believe in doing, concentrate on working, которые подчёркивают смысл предлога и действие герундия.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0675" y="344200"/>
            <a:ext cx="3951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употреблении герундия после предлога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49975" y="1893475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пишущие ошибаются, используя инфинитив после предлога вместо герундия, например, неправильно: "interested in to learn", правильно: "interested in learning". Помните, что после предлога всегда требуется герундий.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49975" y="3744950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понимание этого правила помогает избегать грамматических ошибок и делает речь естественной и грамотной. Важно обращать внимание на структуру и исключать инфинитив после предлога в своих высказываниях.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случаи: вложенные конструкции с герундием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может включать прямое дополнение, образуя сложные вложенные структуры, что углубляет смысловую нагрузку фразы и уточняет действие, например: "helping students" в "responsible for helping students".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конструкциях дополнение может иметь свое собственное действие, выраженное инфинитивом, как в примере "helping students achieve results", где "achieve results" описывает цель помощи.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расширяет грамматическую гибкость и позволяет точно описывать сложные действия и отношения между процессами в предложении.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951520"/>
            <a:ext cx="3812100" cy="18219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Частотные выражения с герундием после предлога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представлены распространённые выражения с герундием после предлога, часто употребляемые в разговорной и письменной речи.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Стабильное использование таких выражений демонстрирует высокую коммуникативную компетентность и правильное употребление герундия после предлогов.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Cambridge Grammar of English, 2020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в устойчивых оборотах и идиомах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оборотах типа be used to doing герундий неизменно сопровождает предлог, создавая устойчивую конструкцию с определённым значением привычки.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in addition to doing служит для перечисления, где герундий выступает после предлога to, усиливая смысл добавления.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be committed to improving и be devoted to helping подчёркивают эмоциональную направленность и обязательность действия, выражаемого герундием.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устойчивые конструкции формируют стилистическую модель, в которой герундий с предлогом является обязательным элементом грамматического и смыслового строя.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разговоре: "Thank you for helping me" выражается благодарность за содействие. Эта структура с герундием после предлога подчёркивает действие как факт помощи, что делает речь естественной и вежливой.
</a:t>
            </a:r>
            <a:endParaRPr lang="en-US" sz="927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Бытовой диалог: благодарность за помощь
</a:t>
            </a:r>
            <a:endParaRPr lang="en-US" sz="1304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"I'm afraid of flying" демонстрирует употребление герундия после предлога для обозначения страха перед процессом, а не конкретным предметом, что отражает эмоциональное отношение говорящего.
</a:t>
            </a:r>
            <a:endParaRPr lang="en-US" sz="914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речь: выражение страха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научных текстах: "He is interested in studying biology" показывает, что герундий помогает формально и точно выразить процесс интереса, подчёркивая активность и направление мысли.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Академический контекст: интерес к изучению
</a:t>
            </a:r>
            <a:endParaRPr lang="en-US" sz="1348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использования конструкции в бытовой и научной речи
</a:t>
            </a:r>
            <a:endParaRPr lang="en-US" sz="314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предлогов с герундием в британском английском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распределение предлогов в сочетании с герундием, подчеркивая лидирующую роль предлога in в текстах различных жанров.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отдельных предлогов указывает на их ключевую роль в грамматических конструкциях с герундием, что важно учитывать при построении правильных предложений.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British National Corpus, 2023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между герундием и существительным после предлога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сохраняет свойства глагола: способность управлять дополнениями и выражать процесс или действие, например, "thinking of going" подразумевает действие размышления о процессе.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противоположность этому, существительное после предлога обозначает предмет или абстрактную идею, не акцентируя процесс: "thinking of a plan" — размышление о конкретном объекте.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различие существенно для точного понимания и передачи смысла, особенно в контекстах, требующих четкости и формальности.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Стилистические особенности употребления герундия с предлогом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придаёт высказыванию универсальность, абстрагируя действие от конкретного исполнителя, что делает стиль более нейтральным и универсальным.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официальных текстах, эссе и научных публикациях использование конструкций с герундием повышает уровень формальности и способствует логичности изложения.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выбор герундия с предлогом позволяет автору варьировать стилистические оттенки и адаптировать речь под целевую аудиторию.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Задание предлагает заполнить пропуски герундием после предлогов, например, "I am interested __ learn new words." Это развивает навык правильного употребления и закрепляет грамматическое правило.
</a:t>
            </a:r>
            <a:endParaRPr lang="en-US" sz="743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Упражнение на вставку герундия
</a:t>
            </a:r>
            <a:endParaRPr lang="en-US" sz="1133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составляют предложения с выражениями типа look forward to, in addition to, good at, что помогает закрепить устойчивые конструкции с герундием и предлогом на практике.
</a:t>
            </a:r>
            <a:endParaRPr lang="en-US" sz="783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собственных предложений
</a:t>
            </a:r>
            <a:endParaRPr lang="en-US" sz="998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картинок для запоминания выражений с герундием способствует лучшему восприятию и длительному сохранению информации благодаря вовлечению разных каналов восприятия.
</a:t>
            </a:r>
            <a:endParaRPr lang="en-US" sz="746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Визуальная ассоциация с герундием
</a:t>
            </a:r>
            <a:endParaRPr lang="en-US" sz="101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тренировочные конструкции для школьников
</a:t>
            </a:r>
            <a:endParaRPr lang="en-US" sz="314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66100" y="2220355"/>
            <a:ext cx="3832200" cy="19946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герундия после предлога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034250" y="1734675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использование герундия в роли предложного косвенного дополнения обеспечивает точность и выразительность речи, укрепляет грамматическую основу и расширяет коммуникативные возможности учащихся.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2026-05-07T22:38:00Z</dcterms:created>
  <dcterms:modified xsi:type="dcterms:W3CDTF">2026-05-07T22:38:00Z</dcterms:modified>
</cp:coreProperties>
</file>