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Твен и смешная история о сельскохозяйственной газете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о комических ошибках редактора, который сталкивается с жизнью фермеров и смешит читателя.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Твен (Сэмюэл Лэнгхорн Клеменс, 1835–1910) прославился юмором и сатирой. Очерк связан с газетной культурой XIX века, где печатали заметки о хозяйстве и погоде. Перевод Н. Дарузес сохраняет разговорный тон и комический эффект.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Твен и место очерка в литературе XIX века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развязка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Недоразумения растут, и читатель видит главное: самоуверенность героя мешает ему разобраться в деле.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нелепые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ясности появляются неверные рассуждения: факты «подгоняются» под уверенный, но неверный взгляд героя.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редактора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берётся править сельскохозяйственную газету, рассчитывая на простую и понятную работу.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Непонимание фермерских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сталкивается с терминами и обычными для фермеров понятиями, но толкует их не так, как нужно.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очерк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Урожайные заметки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очерке постоянно ощущается связь газеты с полем: вокруг урожай, сроки работ и хозяйственные планы. Такие сообщения выглядят «обычными» для фермеров, но для городского героя становятся источником путаницы и комизма.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сельские советы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место занимают сообщения о погоде и советы по ведению хозяйства. Текст будто напоминает читателю, что фермерская жизнь зависит от времени, условий и точности наблюдений, а герой этой точности как раз и лишён.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Скот, двор и сезонные работы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в произведении связана со всем, что происходит во дворе: уход за скотом, ритм сезонных дел, повседневная практика. На этом фоне особенно заметно, как легко перепутать «смысл» слов, если не знаешь реальной работы.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газета и деревенский быт в тексте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комический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событий в очерке: задание → попытка понять по-своему → ошибка → рост нелепости → разоблачение самоуверенности.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идёт от первого лица: читатель слышит голос героя прямо «изнутри» ситуации. Он старается выглядеть компетентным и уверен в себе с самого начала работы.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герой-рассказчик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по мере редактирования выясняется, что сельская тема ему почти не знакома. Его уверенные формулировки быстро превращаются в источники смешных ошибок и недоразумений.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возникает из несоответствия: герой говорит серьёзно, хотя реально не понимает предмет. Именно такой разрыв между тоном и знаниями делает рассказ живым и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не появляются по одному: они сцепляются, поэтому обычная газетная рутина становится цепочкой недоразумений.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выбирает «не тот» смысл слов и действует по своему убеждению, ожидание рушится, и смех становится способом увидеть правду о некомпетентности.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М. Твена «Как я редактировал сельскохозяйственную газету» (перевод Н. Дарузес); качественная оценка частоты приёмов по тексту.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юмора в очерке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 в понимании значения приводит к цепочке неверных решений.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важен сильнее, чем красивое слово: герой умеет рассуждать, но не распознаёт реальную практику фермеров.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М. Твена «Как я редактировал сельскохозяйственную газету» (перевод Н. Дарузес)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88371"/>
            <a:ext cx="4037700" cy="19179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рождается из столкновения разных знаний: герой-рассказчик делает ошибки, а практический опыт окружающих подчёркивает несоответствие между словами и делом.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появляется, когда один и тот же «факт» по-разному понимают люди с разным опытом: из этого и вырастает цепь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М. Твена «Как я редактировал сельскохозяйственную газету» (перевод Н. Дарузес).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роль в комическом эффекте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звучит живо и естественно: в тексте много разговорных фраз, коротких реплик и резких оценок. Даже там, где он пытается быть серьёзным, интонация выдаёт его неуверенность.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очерка: разговорность и ирония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чувствуется постоянно: автор не спорит напрямую, а позволяет читателю самому заметить разницу между словами героя и реальной сельской практикой. Это усиливает смешной эффект газетной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держится на ситуации, знакомой каждому: человек берётся за дело, в котором разбирается хуже, чем кажется. Ошибка вырастает из уверенной манеры рассуждать, но без нужных знаний.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смешной и сегодня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возникает не только над рассказчиком. Он появляется и из узнаваемого положения: когда незнакомые слова и формулировки обманчиво выглядят понятными.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Твен строит юмор так, что он легко считывается и подростками. В очерке смешно именно то, что выводы делаются всерьёз, хотя исходные смыслы поняты неверно.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текст остаётся близким школьникам 7 класса: читатель замечает несоответствие и одновременно понимает героя. Юмор не устаревает, потому что слабость людей повторяется.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развивается симметрично: сначала герой обещает простую работу, затем каждый его «правильный» шаг усиливает путаницу и ведёт к всё более нелепым выводам.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герой уверен в себе, тем сильнее расход между ожиданием и реальностью. Этот разрыв и создаёт устойчивый комический эффект до финальной точки.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очерку М. Твена (перевод Н. Дарузес), без статистических данных.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и результат в сюжете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Твен не делает героя злодеем: перед нами обычная человеческая слабость. Рассказчик уверен в себе, но его знания в сельской теме оказываются недостаточными.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автора к человеку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смехом слышна мягкая насмешка и одновременно спокойное понимание. Автор показывает: в смешное положение можно попасть даже из благих намерений, если переоценить свои силы.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 тексте заметно уважение к практическому опыту. Фермерская мудрость и реальная работа оказываются точнее слов, звучащих «уверенно», но без понимания.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871" y="1124025"/>
            <a:ext cx="2848757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эпизоды очерка по очереди усиливают комический эффект: от попытки вести рубрику до итоговой победы жизненной правды над самоуверенностью.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заставляет читателя видеть механизм сатиры: ошибка рождается из неправильного понимания, затем закрепляется уверенностью и нарастает до финала.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М. Твена «Как я редактировал сельскохозяйственную газету», перевод Н. Дарузес.
</a:t>
            </a:r>
            <a:endParaRPr lang="en-US" sz="1036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эпизоды и их смысл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Очерёк написан с оглядкой на XIX век, когда газеты были главным способом узнавать новости. В США того времени сельское хозяйство оставалось важной частью повседневной жизни многих семей.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XIX века в фоне произведения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сельскохозяйственные заметки в газете воспринимались читателями как «свои», понятные и нужные. Образ фермы, редакции и печатного дела помогает почувствовать историческую среду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сатирический приём Твена: от серьёзности к нелепости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сатиры в очерке М. Твена (перевод Н. Дарузес): нарастание ошибки от исходной самоуверенности.
</a:t>
            </a:r>
            <a:endParaRPr lang="en-US" sz="2363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перевода Н. Дарузес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рассказчика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передаёт разговорный тон и интонации первого лица, чтобы голос героя звучал естественно и близко читателю. Из-за этого смешные ошибки воспринимаются живее.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важно ощущение ускорения: реплика сменяет реплику, вывод тянет следующий неверный шаг. Дарузес сохраняет темп, чтобы комизм не «размывался».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передача иронии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слышна даже в серьёзных фразах. Перевод бережно сохраняет комические оттенки, не подменяя их нейтральными формулировками.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доступность для 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Юмористическая острота остаётся, но язык понятен. Благодаря естественным русским фразам школьникам легче следить за тем, где герой ошибается, и почему это смешно.
</a:t>
            </a:r>
            <a:endParaRPr lang="en-US" sz="14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переплетаются вокруг одного конфликта: герой пытается справиться с редактурой сельскохозяйственных заметок, хотя не понимает, как устроена практика.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аспектов работают на общий смысл. Когда объединяются некомпетентность и уверенность, текст превращает столкновение знаний в понятную сатиру.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содержанию очерка М. Твена (перевод Н. Дарузес), значения — условные.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очерка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помогает понять, как устроены юмор, сатира и авторская ирония. Через смешную ситуацию становятся видны характер героя и отношение автора к его поступкам.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изучают в 7 классе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ведётся от лица героя, поэтому можно наблюдать его речь и манеру думать. Ученикам становится проще анализировать, как самоуверенность звучит «в словах» и в выводах.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ясная, последовательная история: читатель легко прослеживает, как ошибка возникает, затем закрепляется и приводит к нелепому финалу.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конфликт хорошо заметен: он строится на столкновении разных знаний и жизненного опыта. Поэтому текст удобно разбирать в школе и обсуждать как пример сатиры.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очерка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очерка в том, что самоуверенность без знаний приводит к ошибкам и смешным ситуациям. Твен высмеивает не личность, а неумение реально оценить свои возможности — поэтому история остаётся живой и поучительной.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2026-05-15T05:12:36Z</dcterms:created>
  <dcterms:modified xsi:type="dcterms:W3CDTF">2026-05-15T05:12:36Z</dcterms:modified>
</cp:coreProperties>
</file>