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Речь: как люди понимают друг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здороваться, спрашивать, отвечать и дружить.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помогает передавать мысли и чувства, объяснять просьбы, задавать вопросы и узнавать новое. Она нужна дома, в школе и в игре, чтобы люди понимали друг друга спокойно и ясно.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речь и зачем она нужна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Устную речь мы слышим ушами: она звучит в разговоре, на уроке, по телефону и при чтении вслух.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звучит голосом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услышать вопрос, радость или удивление, даже если слова звучат одинаково.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неё важны чёткое произношение, достаточная громкость и спокойный темп, чтобы каждое слово было понятно.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письменной речи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сохраняет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остаётся в тетради, книге, записке или сообщении. Её можно перечитать ещё раз и не потерять смысл. Это очень удобно, когда нужно запомнить важную мысль.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делает текст понятным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 важны красивые буквы, пробелы между словами, орфография и знаки препинания. Печатный и рукописный текст выглядят по-разному, но оба помогают хранить и передавать мысли.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мысли к понятному сообщению.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речевое сообщение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89427" y="2013314"/>
            <a:ext cx="267098" cy="30525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слова в речи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Слова-названия помогают назвать всё вокруг: маму, книгу, школу, кота, дерево. Без них рассказ был бы как пазл без деталей — вроде есть, а понять трудно.
</a:t>
            </a:r>
            <a:endParaRPr lang="en-US" sz="1377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Слова-действия показывают, что кто-то делает: читает, рисует, бежит, смеётся, пишет. Они оживляют речь и помогают увидеть событие почти как в кино.
</a:t>
            </a:r>
            <a:endParaRPr lang="en-US" sz="1390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описывают, какой предмет: большой, маленький, красный, тихий, весёлый, добрый. Чем точнее признак, тем яснее становится мысль и тем интереснее слушать.
</a:t>
            </a:r>
            <a:endParaRPr lang="en-US" sz="131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меняет смысл предложения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предложение может звучать радостно, спокойно или удивлённо. Интонация подсказывает настроение говорящего, даже если он не добавляет лишних слов.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голос становится мягким и дружелюбным, слушать приятнее. Вопросительная интонация поднимается в конце, а восклицательная делает речь более яркой и заметной.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слушатель смотрит на говорящего, не перебивает и старается запомнить главное. Так легче понять просьбу, задание или интересный рассказ.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«я понял», «повтори, пожалуйста» и «спасибо» помогают разговору идти спокойно. Они показывают уважение и делают общение дружелюбным.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 слушать важно на уроке, дома, в библиотеке и в игре. Если отвлекаться, можно пропустить важную мысль или перепутать ответ.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внимательно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разговор двух или нескольких людей. Здесь есть вопросы и ответы, поэтому важно слушать собеседника и отвечать по теме.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763124" y="2789278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речь одного человека: рассказ, пересказ, ответ или сообщение о книге. Важно говорить по порядку, чтобы мысль не путалась.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различаются диалог и монолог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проверить и улучшить высказывание.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речь понятной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делают речь доброй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«здравствуйте», «пожалуйста» и «спасибо» показывают уважение к собеседнику. Они помогают начать разговор спокойно и закончить его по-доброму, без лишних обид и колючих слов.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случилась ошибка, слово «извините» помогает исправить её. Вежливая речь делает общение приятнее, а людям рядом становится легче договариваться, дружить и помогать друг другу.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«и» соединяет предметы, действия или части рассказа. Благодаря ему речь звучит плавно, а не как короткие отдельные кусочки.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«но» и «потому что» помогают объяснять отличие и причину. С ними легко сказать, почему что-то произошло или чем одно событие отличается от другого.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«если» показывает условие. Оно помогает рассуждать: что будет, если пойдёт дождь, если прочитать книгу или если поспешить.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делают текст ровным и понятным. Они помогают собрать несколько мыслей в один аккуратный рассказ, где всё идёт по порядку.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помогают предложениям дружить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Мини-истории о речи в книге и в жизни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фраза, которая многое говорит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в рассказе произносит всего несколько слов, зато они звучат очень осторожно и вежливо. По такой речи понятно, что она скромная и немного стесняется. Иногда одна фраза рассказывает о герое больше, чем длинное описание.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 смелый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мальчик отвечает коротко, но уверенно, и сразу видно, что он не трусишка. Автор подбирает простые слова, чтобы показать его характер и настроение. Читатель будто слышит голос героя и легко его представляет.
</a:t>
            </a:r>
            <a:endParaRPr lang="en-US" sz="1107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 школьной перемене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ребята говорят быстрее и короче, чем книжные герои. Кто-то торопится спросить, кто-то сразу отвечает, а кто-то смеётся и перебивает от радости. Живая речь звучит естественно и помогает увидеть человека как он есть.
</a:t>
            </a:r>
            <a:endParaRPr lang="en-US" sz="10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прочитанного текста сделать короткий и понятный пересказ.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пересказать текст по порядку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тихий голос или слишком быстрый темп мешают слушателю уловить смысл. Слова будто убегают раньше, чем их успевают поймать.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звуки проглатываются, а окончания звучат нечётко, предложение становится трудным для понимания. Даже простая мысль может показаться запутанной.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речи быть ясной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долгие паузы и слова-паразиты делают речь тяжёлой. Она теряет силу и звучит так, будто спотыкается на каждом шаге.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чтение вслух, чистоговорки и спокойная тренировка. Если говорить размеренно и чётко, речь становится увереннее и приятнее для слуха.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шага, как растёт речь ребёнка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слушает
</a:t>
            </a:r>
            <a:pPr algn="l" indent="0" marL="0">
              <a:lnSpc>
                <a:spcPct val="100000"/>
              </a:lnSpc>
              <a:buNone/>
            </a:pPr>
            <a:r>
              <a:rPr lang="en-US" sz="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 слышит речь взрослых каждый день и постепенно запоминает новые слова. Он ловит интонацию, повторяет знакомые звуки и пробует произносить первые короткие слова. Так речь начинает просыпаться, как утро.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растёт из игр и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Разговоры, книги, вопросы и игры со словами помогают речи крепнуть каждый день. Чем больше ребёнок слушает, читает и говорит, тем богаче становится его словарь. Речь, как маленькое растение, любит заботу и внимание.
</a:t>
            </a:r>
            <a:endParaRPr lang="en-US" sz="1124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 становится больше, ребёнок соединяет их в простые предложения. Он уже может попросить, рассказать о игрушке и ответить на вопрос. Это похоже на строительство башни: каждый новый кирпичик делает её выше.
</a:t>
            </a:r>
            <a:endParaRPr lang="en-US" sz="10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речь помогает в разных ситуациях и почему важно говорить ясно и вежливо.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дома и в школе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рассказах слова звучат выразительно и запоминаются надолго. Читатель замечает, как автор выбирает точные названия, чтобы показать настроение, характер и даже маленькие детали.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читает часто, он начинает сам строить более интересные фразы. В его речи появляются новые слова, сравнения и аккуратные выражения, а язык становится богаче.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книги учат красивой и точной речи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знакомят с рифмой, ритмом и необычными образами. Они помогают услышать, как красиво могут звучать знакомые слова, если их поставить рядом по-новому.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нам речь каждый день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речи люди здороваются, задают вопросы и отвечают друг другу. Так разговор начинается легко и идёт без лишней путаницы.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поддерживают, успокаивают и делают общение теплее. Иногда одно доброе «спасибо» работает лучше длинного объяснения.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помогает попросить о поддержке и самому помочь другому человеку. Если сказать ясно, просьбу легче понять и выполнить.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и рассказывая, люди узнают новое и делятся интересным. Речь помогает учиться дома, в школе и даже во время игры.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— наш мост к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помогает думать, учиться, дружить и понимать друг друга. Когда слова точные, ясные и вежливые, общение становится тёплым, спокойным и по-настоящему полезным.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2026-05-21T21:06:15Z</dcterms:created>
  <dcterms:modified xsi:type="dcterms:W3CDTF">2026-05-21T21:06:15Z</dcterms:modified>
</cp:coreProperties>
</file>