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векторов: основное понятие и его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— это одинаковая длина и направление, независимо от места на чертеже.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равенство векторов особенно важно в 11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и его равенство нужны, чтобы уверенно решать задачи на координаты, доказывать свойства фигур и применять преобразования на плоскости. Через равенство описывают параллелограмм, трапецию, середину отрезка и переносы, связывая рисунок с вычислениями.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вектором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вектора есть начало и конец, а также длина и направление. Длина называется модулем и отражает величину перемещения или изменения положения при движении.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имеет модуль 0 и не задаёт направления. Он как бы «не сдвигает» точку, поэтому вектор равен самому себе именно в этом смысле.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вектор можно изображать в разных местах чертежа: его смысл не зависит от точки приложения. Поэтому один и тот же вектор может иметь разные позиции на рисунке.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изображаются параллельными отрезками одинаковой длины и одинаковой ориентации. На координатной сетке их удобно сравнивать по направлению стрелок и по масштабу.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Эту же идею легко увидеть в параллелограмме или при параллельном переносе: один и тот же «векторный сдвиг» выглядит одинаково, даже если фигуры расположены в разных местах.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равные векторы на чертеже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равных векторов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вектора считаются равными, если они сонаправлены и их длины совпадают. Тогда различие остаётся только в положении на плоскости, а геометрический смысл одинаков.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равенства выполняют через знак «=» и учитывают порядок: направление задаётся от начальной точки к конечной. Менять местами векторные обозначения нельзя без изменения направления.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 направленные векторы не являются равными, даже если их модули совпадают. Разное направление означает разный вектор, что обязательно отражается в проверке.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009073"/>
            <a:ext cx="6060571" cy="19340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 которым сравнивают векторы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равенства требуется одновременное совпадение длины и направления; в координатной форме — совпадение всех соответствующих координат.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координаты дают строгое подтверждение равенства; одна лишь одинаковая длина без совпадения направления недостаточна.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«Векторы».
</a:t>
            </a:r>
            <a:endParaRPr lang="en-US" sz="9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равенства векторов: последовательность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проверки по чертежу и координатам в школьных задачах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координатной форме два вектора равны тогда и только тогда, когда равны все соответствующие координаты. Это позволяет проверять равенство без опоры на «впечатление от рисунка».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признак равенства векторов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плоскости равенство выражают через равенство координатных пар. Если векторы заданы как (x₁; y₁) и (x₂; y₂), то требуется x₁ = x₂ и y₁ = y₂.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пространстве аналогично сравнивают три координаты: равны должны быть x, y и z одновременно. Тогда векторы имеют одинаковые модуль и направление в выбранной системе координат.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признак особенно удобен в вычислительных задачах и при работе с формулами приращений, где числа напрямую задают нужные параметры.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проверки равенства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рисунку проверка быстрее, но зависит от аккуратности построений. Координаты дают однозначный результат, а перенос объясняет смысл равенства через движение.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строгий и вычислительно удобный подход — координатный. Параллельный перенос помогает понять, почему свободный вектор не привязан к конкретной точке.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геометрии (тема «Векторы»), обобщение способов контроля равенства.
</a:t>
            </a:r>
            <a:endParaRPr lang="en-US" sz="85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сохраняет длины, направления и углы. Поэтому образ вектора после переноса задаёт тот же самый «векторный сдвиг» и остаётся равным исходному вектору.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 и после переноса рассматривать одну и ту же стрелку в разных положениях, получится один и тот же вектор по смыслу. Это объясняет, почему равные векторы можно размещать в любых точках чертежа.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как геометрическая основа равенства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0274" y="1992620"/>
            <a:ext cx="297490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25492"/>
            <a:ext cx="342803" cy="2742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векторы равны, то равенство работает в обе стороны: a = b означает, что b = a. Это помогает оформлять переходы в доказательствах и не менять смысл вывода при перестановке обозначений.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a = b и b = c, тогда обязательно выполняется a = c. Данное свойство позволяет «цепочкой» переносить равенство от одного вектора к другому и сокращает вычисления.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прибавлению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a = b, то при прибавлении одного и того же вектора c сохраняется равенство: a + c = b + c. Этот факт активно используют при преобразовании векторных выражений в координатных задачах.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для преобразований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векторов выступает опорой для последующих шагов: переносов, сопоставлений параллельных направлений и доказательства равенств в отрезках. Сведения о свойствах фиксируют логическую строгость решения.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равных векторов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ключевой ориентир, позволяющий распознавать случаи, когда «движение» отсутствует.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тема «Векторы».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— единственный вектор с модулем 0: в координатах он имеет вид (0,0) или (0,0,0). Он часто появляется как разность равных векторов.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443" y="1835776"/>
            <a:ext cx="444363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и противоположные векторы: различия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три уровня признаков и итоговую запись. Важно: равенство требует сонаправленности, а совпадение одной длины недостаточно.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одинаковая длина не означает равенство. Разница между a и −a видна по направлению и по координатам.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раздел «Векторы».
</a:t>
            </a:r>
            <a:endParaRPr lang="en-US" sz="98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векторы равными только из‑за совпадения длины, не проверяя направление. В итоге путают сонаправленные и противоположные случаи, где геометрическая «стрелка» на самом деле задаёт разный результат.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Рассматривают вектор как обычный отрезок, забывая про его направленность. Тогда два отрезка одинаковой длины воспринимаются как равные векторы, хотя направление (начало–конец) принципиально меняет смысл выражения.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ориентацию стрелки и автоматически относят к равным векторы, которые направлены в разные стороны. Такая ошибка особенно часто возникает при беглом сравнении на чертеже без обращения к координатам.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только рисунок и не выполняют анализ условий равенства. Корректность требует совместно проверить длину и сонаправленность, а при необходимости — сверить соответствующие координаты или их знаки.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равенством векторов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чаще всего используются на практике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типовых заданиях координатная проверка быстрее и даёт однозначный ответ: нужно сравнить соответствующие координаты и знак, если векторы сопоставляются алгебраически.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практических решений опирается на координатный признак, потому что он минимизирует неоднозначность рисунка и помогает оформить доказательство строго.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подходов из школьного курса геометрии; доли отражают учебную практику и не являются статистическим исследованием.
</a:t>
            </a:r>
            <a:endParaRPr lang="en-US" sz="83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Параллелограмм: противоположные стороны как «одни и те же» векторы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параллелограмме противоположные стороны оказываются сонаправленными одинаковой длины. Если выбрать направление одинаково для обеих сторон, соответствующие векторы будут равны. Это помогает быстро связывать геометрию фигуры с векторными равенствами.
</a:t>
            </a:r>
            <a:endParaRPr lang="en-US" sz="82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стороны: как равенство появляется «из движения»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задачах на треугольники и четырёхугольники одну сторону мысленно переносят параллельно так, чтобы она совпала по положению с другой. Тогда появляется возможность считать векторы равными и переносить свойства на новую конфигурацию без потери смысла.
</a:t>
            </a:r>
            <a:endParaRPr lang="en-US" sz="82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через векторные 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равные векторы выделены на чертеже, с их помощью удобно устанавливать параллельность и равенство отрезков. Такие шаги особенно органичны в доказательствах: сначала фиксируют равенство векторов, затем переводят его в утверждения о фигурах.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в многоугольниках и параллелограммах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равенство векторов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проверки: от выделения к вычислениям и выводу в доказательстве или ответе.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иллюстрация равных векторов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вектора можно записать как (3;2), но их начала лежат в разных точках. В равенстве решает не место, а совпадение координат приращения.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координаты одинаковы, то векторы равны независимо от того, где они расположены на координатной плоскости. Это удобно для проверки в задачах 11 класса.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 основе координатного метода; конкретные численные значения взяты для примера.
</a:t>
            </a:r>
            <a:endParaRPr lang="en-US" sz="85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7529" y="1835776"/>
            <a:ext cx="4178298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 теме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Сведите признаки в единую схему: равенство, противоположность и нулевой случай. Это помогает быстро проверять решения без лишних пересказов.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— это не только про длину: обязательны направление и соответствие координат, включая их 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тема «Векторы».
</a:t>
            </a:r>
            <a:endParaRPr lang="en-US" sz="9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 и её значение для дальнейшего изучения геометрии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векторов связывает наглядную геометрию с координатными вычислениями и упрощает переход от рисунка к строгому доказательству. Дальше оно помогает при работе с переносом, параллельностью, свойствами многоугольников и задачами на координаты в старшей школе.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2026-05-12T06:56:47Z</dcterms:created>
  <dcterms:modified xsi:type="dcterms:W3CDTF">2026-05-12T06:56:47Z</dcterms:modified>
</cp:coreProperties>
</file>