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пути модернизации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страны начинается с людей, знаний и современных решений.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стране обновление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затрагивает не только заводы и технологии: она определяет качество жизни, доступность услуг и перспективы для молодёжи.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модернизация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 — это целенаправленное обновление, которое помогает обществу быстрее отвечать на экономические, технологические и социальные изменения. Она повышает результативность действий государства, бизнеса и граждан.
</a:t>
            </a:r>
            <a:endParaRPr lang="en-US" sz="1282" dirty="0"/>
          </a:p>
        </p:txBody>
      </p:sp>
      <p:sp>
        <p:nvSpPr>
          <p:cNvPr id="9" name="Text 3"/>
          <p:cNvSpPr txBox="1"/>
          <p:nvPr/>
        </p:nvSpPr>
        <p:spPr>
          <a:xfrm>
            <a:off x="324435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эффективности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страны модернизация означает более высокую производительность, внедрение новых технологий и лучшее использование ресурсов. В результате растёт качество услуг, а экономика становится устойчивее к внешним вызовам.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187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отставания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модернизации страна рискует отставать в технологиях, снижать конкурентоспособность и тратить силы на поддержание устаревших моделей. Поэтому обновление становится не выбором, а условием развития.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исторический контекст изменений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индустриальную эпоху модернизация связывалась с фабриками, транспортом и массовым производством. Успех определяли машинное оборудование и способность быстро осваивать технические новшества.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в России особое значение получили планирование, крупная промышленность, энергетика и система образования. Модернизация стала задачей масштаба всей страны.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экономический уклад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перехода к рыночной экономике усилилось значение конкуренции, инвестиций и эффективности управления. На первый план вышли гибкость бизнеса и обновление институтов.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модернизация всё больше опирается на цифровые технологии, научные разработки и подготовку кадров. Главный вызов — перейти к более сложной и технологичной модели развития.
</a:t>
            </a:r>
            <a:endParaRPr lang="en-US" sz="10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Драйверы, которые работают вместе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взаимосвязанные направления поддерживают друг друга и создают эффект 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экономики и промышленности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база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производств начинается с современного оборудования, автоматизации и точного управления процессами. Это повышает производительность и снижает потери, особенно там, где важны стабильность и качество.
</a:t>
            </a:r>
            <a:endParaRPr lang="en-US" sz="1125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Импортозамещение усиливает устойчивость в критически важных отраслях. Речь идёт не о закрытости экономики, а о способности сохранять работу предприятий при внешних ограничениях и сбоях поставок.
</a:t>
            </a:r>
            <a:endParaRPr lang="en-US" sz="1161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предпринимателей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и средний бизнес ускоряет обновление экономики за счёт гибкости, локальных решений и быстрой адаптации к запросам рынка. Для модернизации это важный источник конкуренции и инициативы.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успеха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более эффективной промышленности невозможен без инвестиций, логистики и подготовки специалистов. Именно сочетание этих факторов делает модернизацию не разовой мерой, а устойчивым процессом.
</a:t>
            </a:r>
            <a:endParaRPr lang="en-US" sz="11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обновляются производства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предприятия анализируют узкие места: где возникают простои, перерасход материалов и потери времени. Такой аудит помогает понять, какие участки требуют первоочередного обновления и где эффект будет самым заметным.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предприятия проверяют результат на практике: сокращаются простои, растёт точность операций и уменьшается расход ресурсов. Так модернизация превращается в измеримый промышленный эффект.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внедряются цифровое планирование, датчики контроля и более точная настройка оборудования. Управление становится прозрачнее, а решения принимаются быстрее и на основе данных, а не только опыта.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цепочки поставок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локализация комплектующих и развитие надёжных поставщиков внутри страны. Это сокращает риски срыва поставок, делает производство предсказуемее и укрепляет смежные отрасли.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исследований к готовым решениям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как старт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университетской лаборатории идея часто начинается с эксперимента: измерений, расчётов и первых прототипов. Здесь важны не громкие обещания, а проверка гипотезы и способность довести её до работающего решения.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Технопарк как мост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Технопарк создаёт среду, где рядом находятся инженеры, исследователи и предприниматели. Такое соседство ускоряет обмен знаниями и помогает быстрее превращать разработки в продукты, нужные рынку.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Стартапы и рынок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Стартап появляется там, где команда видит конкретную проблему и предлагает технологичный способ её решить. Для модернизации это особенно важно: новые идеи быстрее доходят до пользователей, если есть поддержка и ресурсы.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внедрению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1489400" y="121965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идеи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возникает в университете, компании или научном центре. На этом этапе формулируют задачу, оценивают востребованность решения и проверяют, есть ли у проекта практический смысл.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450" y="181562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Прототип и 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создают опытный образец и проверяют его в реальных условиях. Это помогает увидеть слабые места разработки и понять, что нужно изменить до масштабного запуска.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494811" y="2749231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Пилотное внедрение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успешной проверки начинается пилотный проект на предприятии, в городе или регионе. Именно здесь технология впервые показывает свою пользу в повседневной работе.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077450" y="330809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подтверждается, решение включают в постоянную практику и расширяют его применение. Так научная разработка становится частью экономики, а не остаётся только теорией.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образовательные стандарты особенно важны там, где система должна работать согласованно.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89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регионов требуют сопоставимого качества подготовки и равного доступа к возможностям.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Федеральное устройство Российской Федерации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Инженерное и цифровое мышление формируют основу модернизации: без них сложно создавать новые продукты, управлять процессами и повышать эффективность в экономике и социальной сфере.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предмета формируют основу инженерного мышления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программы и ФГОС ООО и СОО России, предметные области «Математика и информатика» и «Естественно-научные предметы».
</a:t>
            </a:r>
            <a:endParaRPr lang="en-US" sz="4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219"/>
            <a:ext cx="4148100" cy="10086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005637"/>
            <a:ext cx="4148100" cy="972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2972953"/>
            <a:ext cx="4148100" cy="9884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8906" y="3961728"/>
            <a:ext cx="4148100" cy="9884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как часть повседневного опыта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228675" y="1113551"/>
            <a:ext cx="3786300" cy="79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которая сокращает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дорога меняет не только маршрут, но и ритм целого района. Когда транспорт идёт быстрее и надёжнее, людям проще добираться до работы, а бизнесу — доставлять товары без лишних задержек.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8675" y="2086447"/>
            <a:ext cx="3786300" cy="79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становится заметнее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дворе после благоустройства появляются освещение, тротуары и места для отдыха. Такие изменения кажутся небольшими, но именно они делают город удобнее, безопаснее и привлекательнее для жизни каждый день.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28675" y="3068522"/>
            <a:ext cx="3786300" cy="79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Здания, которые работают лучше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Обновлённая школа или поликлиника — это не только ремонт фасада. Современное оборудование, тёплые помещения и продуманная навигация помогают людям быстрее получать услуги и чувствовать больше комфорта.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28675" y="4057297"/>
            <a:ext cx="3786300" cy="7972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основа удобной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очистные сооружения и модернизированные сети остаются почти незаметными в повседневности, пока всё работает без сбоев. Но именно они обеспечивают воду, тепло и более бережное отношение к ресурсам.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 цифровой модернизации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в один клик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сервисы сокращают путь от запроса до результата: записаться к врачу, оформить справку или подать заявление можно без очередей и лишних визитов в ведомства.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4435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 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связывают школы, больницы, органы власти и бизнес в общую систему данных. Это ускоряет обмен информацией и помогает быстрее принимать решения на основе актуальных сведений.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870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используются онлайн-сервисы, тем важнее цифровая грамотность и защита информации. Пользователю нужно уметь проверять источники, беречь персональные данные и распознавать риски в сети.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современные институты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 снижают неопределённость для граждан и компаний. Когда требования сформулированы чётко, проще планировать действия, соблюдать сроки и избегать лишних издержек.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бюрократии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лишних процедур экономит время и ресурсы. Электронные заявления, межведомственный обмен данными и стандартные регламенты уменьшают количество повторных обращений и ошибок.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работа служб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услуг зависит не только от оборудования, но и от организации работы. Если институты действуют последовательно, люди получают более предсказуемый и удобный результат.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и 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растёт там, где решения прозрачны и их можно проверить. Для общества это означает больше уверенности, а для бизнеса — более понятные условия 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целей к результатам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движения от приоритетов к измеримому результату в регионах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эффекта модернизации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711700" y="1330275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и удобнее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сталкивается с более быстрым оформлением услуг, меньшим количеством бумажных процедур и удобными цифровыми каналами. Это экономит время и делает взаимодействие с государством понятнее.
</a:t>
            </a:r>
            <a:endParaRPr lang="en-US" sz="1066" dirty="0"/>
          </a:p>
        </p:txBody>
      </p:sp>
      <p:sp>
        <p:nvSpPr>
          <p:cNvPr id="11" name="Text 3"/>
          <p:cNvSpPr txBox="1"/>
          <p:nvPr/>
        </p:nvSpPr>
        <p:spPr>
          <a:xfrm>
            <a:off x="4711700" y="2204826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Обновлённые школы, больницы и общественные пространства меняют повседневный опыт. Качество среды напрямую влияет на обучение, здоровье и ощущение комфорта в своём городе или посёлке.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4711700" y="3079377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для роста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бизнеса модернизация означает более надёжную инфраструктуру и лучший доступ к услугам. Это повышает предсказуемость расходов, облегчает запуск проектов и поддерживает инвестиции.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4711700" y="3953931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получает спрос на инженеров, технологов, аналитиков и квалифицированных рабочих. Чем быстрее обновляются отрасли, тем выше потребность в специалистах с современными навыками.
</a:t>
            </a:r>
            <a:endParaRPr lang="en-US" sz="112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58671"/>
            <a:ext cx="244327" cy="1954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47912"/>
            <a:ext cx="244327" cy="2171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34338"/>
            <a:ext cx="244327" cy="2443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модернизация открывает новые траектории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курсы и практики помогают быстрее понять, в какой сфере человек может быть полезен. Когда есть доступ к качественному обучению, выбор профессии становится более осознанным.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в 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Стажировки дают первый опыт и помогают увидеть реальные требования рынка труда. Они сокращают разрыв между школьными знаниями и навыками, нужными в организации или на предприятии.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своих сил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Конкурсы, олимпиады и проектные программы позволяют проявить способности и получить обратную связь. Для многих школьников это становится первым шагом к серьёзным достижениям.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выбор пути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 — это возможность учиться, переезжать, менять сферу и строить индивидуальную траекторию. Чем больше таких возможностей, тем заметнее социальные лифты для активных людей.
</a:t>
            </a:r>
            <a:endParaRPr lang="en-US" sz="11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модернизация сталкивается с трудностями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страна опирается на ограниченный круг технологий, любые внешние ограничения сразу замедляют развитие. Поэтому важно создавать альтернативы, развивать собственные решения и диверсифицировать поставки.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специалистов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проекты требуют инженеров, программистов, учителей и управленцев, готовых работать с новыми инструментами. Без подготовки кадров оборудование и программы не дают ожидаемого эффекта.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Киберриски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 расширяют возможности, но одновременно увеличивают угрозы утечки данных, сбоев и атак. Защита систем становится обязательной частью любой программы модернизации.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Непрерывное финансирование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требуют не разового вливания средств, а длительной и предсказуемой поддержки. Если финансирование нестабильно, проекты затягиваются, а результат становится менее заметным для 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847005"/>
            <a:ext cx="5426700" cy="20030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модернизации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помогают увидеть не только общий результат, но и слабые места в отдельных сферах. Они делают сравнение между регионами и направлениями более наглядным.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прогресса виден там, где вместе улучшаются экономика, услуги и качество жизни.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проекты России, Росстат, подходы к оценке социально-экономического развития.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0" y="2441308"/>
            <a:ext cx="9033600" cy="2655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625" y="1678825"/>
            <a:ext cx="4833000" cy="7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становится успешной тогда, когда технологии, образование и институты работают вместе. Это долгий процесс, в котором важны не только решения сверху, но и инициатива людей на местах.
</a:t>
            </a:r>
            <a:endParaRPr lang="en-US" sz="1213" dirty="0"/>
          </a:p>
        </p:txBody>
      </p:sp>
      <p:sp>
        <p:nvSpPr>
          <p:cNvPr id="5" name="Text 1"/>
          <p:cNvSpPr txBox="1"/>
          <p:nvPr/>
        </p:nvSpPr>
        <p:spPr>
          <a:xfrm>
            <a:off x="88625" y="501700"/>
            <a:ext cx="8940600" cy="10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начинается с участия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2026-07-26T02:55:56Z</dcterms:created>
  <dcterms:modified xsi:type="dcterms:W3CDTF">2026-07-26T02:55:56Z</dcterms:modified>
</cp:coreProperties>
</file>