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«Властелин колец»: почему трилогия стала литературной классикой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Эпическая история о дружбе, выборе и цене власти.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Оксфорда Дж. Р. Р. Толкин создал Средиземье, опираясь на древние языки, мифы и собственное воображение, а «Хоббит» стал первым шагом к будущей трилогии.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и рождение Средиземья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«Возвращение короля» завершает историю у Роковой горы: уничтожение Единого Кольца становится решающим условием победы над Сауроном.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книга, «Братство Кольца», выводит героев из тихого Шира в большой и опасный мир, где начинается их общее испытание.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части, «Две крепости», союз народов трещит под давлением войны, а путь к цели становится труднее и опаснее для всех участников.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трилогии и главный предмет поиска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воин, а хранитель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Фродо не похож на сказочного богатыря: он хоббит, которому приходится принять почти непосильную задачу. Именно поэтому его путь особенно понятен и близок школьникам.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Фродо Бэггинс — герой, который не похож на богатыря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выносливости и честности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поддерживают осторожность, внутренняя честность и способность идти дальше, даже когда силы на исходе. Фродо показывает, что героем может стать не самый сильный, а самый стойкий.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Братство Кольца: как складывается и распадается союз
</a:t>
            </a:r>
            <a:endParaRPr lang="en-US" sz="2575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в Ривенделле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разных народов решают не спорить друг с другом, а вместе нести опасное Кольцо и уничтожить 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поход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Фродо, Сэм, Мерри, Пиппин, Гэндальф, Арагорн, Леголас, Гимли и Боромир движутся к цели, несмотря на недоверие и разногласия.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распад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орков и усиления влияния Кольца Братство распадается, а каждый герой вынужден выбирать собственный путь.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миссии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Фродо и Сэм продолжают путь вдвоем, потому что именно их упорство становится решающим для судьбы Кольца.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народы различаются не только обликом, но и тем, как они отвечают на угрозу войны и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столкновении разных ценностей: от домашнего уюта и долга до жестокости и разрушения.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трилогии Дж. Р. Р. Толкина «Властелин колец»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Средиземья и их основные качества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Гэндальф помогает героям не силой, а знанием, советом и умением вовремя заметить главное. Он направляет других, потому что видит в них скрытую стойкость и потенциал.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Гэндальф: мудрость, надежда и жертва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падение в Мории и возвращение как Гэндальфа Белого показывают цену жертвы и силу надежды. После этого он становится еще важнее для борьбы со злом.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 трилогии важна не только война, но и разные представления о власти, свободе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книге не сводится к битве армий: он показывает, кто и ради чего использует силу.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Р. Р. Толкин, «Властелин колец»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в книге и их цели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Кольцо превращает власть в разрушительную силу.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одно Кольцо связывает страх, подчинение и разрушение, поэтому образ Саурона ощущается даже тогда, когда он не появляется напрямую.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Р. Р. Толкин, «Властелин колец»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Кольца от Шира к Роковой горе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трилогии Дж. Р. Р. Толкина.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Сэм не бросает Фродо даже тогда, когда дорога становится почти невыносимой. Его спокойная смелость, практичность и готовность взять на себя трудную часть пути делают его опорой всей истории.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Сэм Гэмджи — верность, которая помогает дойти до конца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Лотлориэне, у Кирит-Унгола и на подъеме к Роковой горе особенно видно, что верность не звучит громко, но именно она помогает довести миссию до 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остановка не только меняет место действия, но и проверяет героев на стойкость, доверие и умение держаться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Шира, тем суровее мир и выше цена ошибки; путь превращается из странствия в испытание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романа Дж. Р. Р. Толкина «Властелин колец».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путешествия по Средиземью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сражения и разные виды мужества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в подземельях показывает мужество перед неизвестностью: герои сражаются не ради славы, а чтобы вырваться из ловушки и не дать страху остановить путь.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Хельмова Падь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крепости раскрывает силу союза: люди, эльфы и союзники держатся вместе, когда враг превосходит их числом и надежда кажется очень слабой.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Минас Тирит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столицы Гондора напоминает, что мужество бывает не только в атаке, но и в стойкости, когда нужно выдержать долгую и тяжелую оборону.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Пеленнорские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битва показывает надежду в почти безвыходной ситуации: даже перед огромной армией герои продолжают сопротивляться и верят, что тьма не вечна.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как настоящая карта Средиземья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долины и широкие просторы Новой Зеландии помогли создать ощущение живого мира, где каждое место выглядит не декорацией, а частью большой истории. Зритель легко верит, что за следующим холмом начинается новое приключение.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сразу узнают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фильмов образы Фродо, Арагорна, Гэндальфа и Голлума стали узнаваемыми далеко за пределами книжных страниц. Кино сделало сюжет ближе к современному зрителю и помогло многим впервые заинтересоваться Толкином.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которое показало Средиземье миллионам зрителей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остается интересной, потому что приключение в ней связано с вопросами, которые понятны каждому человеку, независимо от возраста.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мир и персонажи, но именно вместе с темой дружбы и выбора они создают произведение, которое не стареет.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Сюжетно-тематический анализ романа Дж. Р. Р. Толкина «Властелин колец».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«Властелин колец» стал мировой классикой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не просто придумал сюжет, а создал целую историю мира: его эльфийские языки, древние названия и песни делают Средиземье убедительным и запоминающимся.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карты и подробности мира Толкина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увидеть расстояния, границы и дороги, по которым идут герои. Благодаря им путешествие воспринимается как реальный путь, а не как набор случайных сцен.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Родословные, летописи и старинные предания связывают события книги с прошлым. Из-за этого мир кажется древним и живущим по своим законам, а не выдуманным на один сюжет.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персонажей и мест звучат осмысленно и по-разному для каждого народа. Такая точность показывает, что у Средиземья есть собственная культура, память и внутренняя логика.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качества воплощают главные персонажи и почему их образы важны для смысла книги.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книге не только участвуют в событиях, но и олицетворяют важные идеи: долг, верность, мудрость и опасность зависимости от силы.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персонажей в романе Дж. Р. Р. Толкина «Властелин колец».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символическое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Кольцо меняет Фродо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по сюжету романа Дж. Р. Р. Толкина «Властелин колец».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может выглядеть привлекательно, но без совести она быстро превращается в опасность. Книга учит замечать, как желание контролировать других разрушает и самого человека, и окружающий мир.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книги для современного школьника
</a:t>
            </a:r>
            <a:endParaRPr lang="en-US" sz="2517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и незаметный герой способен изменить историю, если не сдаётся. Фродо показывает, что важны не рост и сила, а стойкость и выбор.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не тот, кто сильнее физически, а тот, кто умеет доверять, помогать и принимать помощь. В Средиземье успех всегда связан с дружбой и общим делом.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восьмиклассника роман особенно ценен тем, что говорит о знакомых вещах простым, но глубоким языком: о дружбе, ответственности, страхе и честном поступке.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«Властелин колец» важно читать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Толкина соединяет приключение, миф и серьезный нравственный выбор. Именно поэтому она помогает понять, что настоящая сила проявляется в верности, мужестве и ответственности.
</a:t>
            </a:r>
            <a:endParaRPr lang="en-US" sz="36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2026-05-22T17:56:43Z</dcterms:created>
  <dcterms:modified xsi:type="dcterms:W3CDTF">2026-05-22T17:56:43Z</dcterms:modified>
</cp:coreProperties>
</file>