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«Слепой музыкант» В. Г. Короленко: человек, музыка и сила характера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талант, поддержка и воля помогают преодолеть ограничения.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значение повести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Короленко вышла в 1886 году и стала важным реалистическим произведением о внутреннем росте человека. В ней сочетаются сочувствие к слабому, внимание к семье и вера в развитие личности через труд и поддержку.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58232" y="1691000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Петрусь Попельский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рождения слепой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Петрусь появляется на свет без зрения и с первых лет живёт в мире, где многое приходится узнавать на ощупь, по звукам и по памяти.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 домашняя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растёт в обеспеченной украинской семье, где мать стремится защитить его от грубости, а дом становится пространством заботы, привычек и первых открытий.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слепоты мальчик чувствует зависимость от взрослых и осторожно относится к незнакомому миру. Ему приходится учиться доверять людям и не бояться нового.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раскрытию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музыку и общение с близкими Петрусь постепенно находит опору в себе. Его история показывает, как внутренние способности помогают человеку жить полноценно.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героя: страх, зависимость и первые шаги к самостоятельности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детстве Петрусь особенно остро ощущает беспомощность: он не может опереться на зрение и вынужден полагаться на помощь взрослых.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для него складывается из звуков, прикосновений и повторяющихся движений. Он запоминает голоса, шаги, двери, домашние привычки и учится ориентироваться без света.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осторожность сменяется уверенностью. Мальчик начинает лучше понимать пространство вокруг себя и делает первые шаги к внутренней самостоятельности.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Петруся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язык чувств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Петруся музыка становится способом переживать красоту и передавать свои чувства. Через звучание он лучше понимает людей и самого себя.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природы и народные мелодии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для героя народные мелодии, игра на фортепиано и звуки природы. Они помогают ему ощутить мир широко и глубоко, даже не видя его.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Михайловна любит сына глубоко и тревожно. Она постоянно думает о том, как уберечь его от боли, грубости и холодного отношения.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забота проявляется в желании создать дома спокойную и тёплую атмосферу. В таком пространстве ребёнок не чувствует себя лишним или беспомощным.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старается поддерживать Петруся не только словами, но и повседневным вниманием. Для неё любовь означает постоянную ответственность и труд.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Анны Михайловны показывает, что настоящая забота не ограничивается жалостью. Она помогает ребёнку расти, сохраняя ощущение безопасности и достоинства.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Михайловна: материнская забота и защита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Дядя Максим: строгость, которая помогает расти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Яценко относится к Петрусю не как к беспомощному ребёнку, а как к человеку, способному развиваться. Поэтому он не поощряет излишнюю опеку.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учит мальчика самостоятельности, силе воли и активности. В его взгляде на воспитание важны требовательность, честность и уважение к личности ребёнка.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такая строгая поддержка помогает Петрусю становиться увереннее. Дядя Максим верит в его возможности и направляет его к внутренней силе.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развития Петруся от изоляции к внутренней силе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меняется герой под влиянием семьи, музыки и собственного труда.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99" y="2192833"/>
            <a:ext cx="17865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849" y="2192833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повести показано взросление героя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Петрусь учится спокойно переносить ограничения и не ждать мгновенных результатов. Это помогает ему принимать трудности как часть жизни, а не как её конец.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начинает тоньше слышать интонации, настроение и состояние окружающих. Такое внимание делает его более чутким и помогает лучше понимать близких.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обиды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взросления Петрусь учится не замыкаться в горечи и раздражении. Он понимает, что личная боль не должна разрушать отношения с людьми.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Важным признаком взросления становится умение выбирать и отвечать за себя. Петрусь всё яснее ощущает, что его жизнь не сводится к болезни.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повести и их значение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связаны между собой и раскрывают не только судьбу героя, но и нравственные взгляды автора.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акценты сделаны на преодолении и семье: именно они создают основу развития героя, а музыка становится путём к самораскрытию.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Г. Короленко, повесть «Слепой музыкант» (1886)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Слепота не лишает Петруся возможности чувствовать мир глубоко и тонко.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«Слепой музыкант»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31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87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повести доказывает, что ценность человека определяется не зрением, а силой духа и способностью развиваться
</a:t>
            </a:r>
            <a:endParaRPr lang="en-US" sz="4031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сюжете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каждый герой по-своему влияет на путь Петруся.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персонажи не просто окружают героя, а помогают ему по-разному взрослеть, раскрывать характер и находить внутреннюю опору.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«Слепой музыкант»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 и тема душевной близости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Ева помогает Петрусю почувствовать, что его принимают не из жалости, а с искренним уважением. Рядом с ней он говорит свободнее и увереннее.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строится на доверии, чуткости и внимании к внутреннему миру. В повести это важнее внешности, сходства или случайного знакомства.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2199450"/>
            <a:ext cx="2350500" cy="15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образ Евы автор показывает, что настоящая близость рождается из доброты и душевного тепла. Именно такие отношения поддерживают человека в трудные моменты.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звуки как часть художественного мира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387825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повести раскрывается не столько через краски, сколько через звучание: ветер, вода, шаги, голоса и пение создают живую картину окружающего мира.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5762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Петруся звуки становятся способом узнавать пространство и понимать настроение людей. Так автор показывает, что восприятие мира не ограничивается зрением.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64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мотивы помогают передать состояние героя: тишина, тревога или радость ощущаются через смену звуков и ритма повествования.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76650" y="1189800"/>
            <a:ext cx="20220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природа превращается в часть духовной жизни Петруся. Он не просто слышит её, а переживает как источник красоты и внутреннего равновесия.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Петрусю развиваться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героя показано как результат не одного таланта, а целой системы помощи и личных усилий.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семья, но без собственной работы Петрусь не смог бы раскрыть способности и обрести уверенность.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«Слепой музыкант»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Жалость и настоящая помощь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Короленко показывает, что жалость полезна только тогда, когда она не унижает человека. Если ею подменяют уважение, она делает слабее и мешает самостоятельности.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Настоящая помощь требует терпения, труда и веры в силы другого. Именно так взрослые могут поддержать ребёнка, не лишая его ответственности за себя.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Петрусь растёт там, где к нему относятся как к личности. Это важный вывод повести: поддержка должна укреплять характер, а не заменять его.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повести: внутренняя победа героя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семейное тепло и спокойная уверенность в себе создают образ духовной победы. Автор подчёркивает: зрелость проявляется не во внешнем успехе, а во внутренней силе.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Петрусь уже не выглядит беспомощным ребёнком: он осознаёт свой талант, лучше понимает людей и чувствует, что его жизнь имеет смысл и направление.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идеи повести в виде образов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увидеть, что произведение говорит не только о болезни, но и о пути к человеческой зрелости.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доброта, семья и труд: именно они создают условия, в которых талант и мужество становятся видимыми.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«Слепой музыкант»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повести и выводы автора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жизненные проблемы поднимает Короленко и к чему они приводят.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приходит к мысли, что трудности не уничтожают личность, если рядом есть любовь, уважение и вера в её возможности.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В. Г. Короленко «Слепой музыкант»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68154" y="2100350"/>
            <a:ext cx="2353743" cy="264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396575" y="1034125"/>
            <a:ext cx="42663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Повесть, которая учит видеть человека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1396632" y="2296925"/>
            <a:ext cx="42663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«Слепой музыкант» помогает понять, что сила личности рождается из любви, труда и веры в себя. Именно поэтому повесть остаётся близкой и понятной школьникам.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2026-05-22T23:23:19Z</dcterms:created>
  <dcterms:modified xsi:type="dcterms:W3CDTF">2026-05-22T23:23:19Z</dcterms:modified>
</cp:coreProperties>
</file>