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и цитоплазма: основные понятия и значение
</a:t>
            </a:r>
            <a:endParaRPr lang="en-US" sz="2129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содержат ядро и цитоплазму — основу жизнедеятельности.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открытие клетки и эукариотов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клетку в 1665 году, изучая пробку под микроскопом. Эукариоты обнаружены в растениях, животных, грибах и протистах. Термин введён в 1960-х и позволил лучше понять клеточную структуру благодаря развитию микроскопии.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 прокариоты: основные отличия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ядро, окружённое ядерной оболочкой, где хранится ДНК, и развитую систему органоидов с мембранами — митохондрии, ЭПС, аппарат Гольджи.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лишены оформленного ядра: их генетический материал находится свободно в цитоплазме, а мембранные структуры органоидов отсутствуют.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прокариотов являются бактерии, а к эукариотам относятся растения, животные, грибы и разнообразные протисты.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значительно больше прокариот, обычно достигая от 10 до 100 мкм, в то время как прокариоты обычно меньше 10 мкм.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эукариотической клетки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отделяет клетку от внешней среды, регулируя обмен веществ и поддерживая внутренние условия. Мембрана состоит из двойного слоя липидов с вкраплениями белков.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митохондрии — «энергетические станции», аппарат Гольджи, который сортирует и упаковывает белки, а также эндоплазматическую сеть, где синтезируются белки и липиды.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функции клетки и хранит наследственную информацию. Оно окружено двойной мембраной с порами для обмена веществами с цитоплазмой.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стандартных органоидов, содержат большие вакуоли для хранения и хлоропласты, где происходит фотосинтез — процесс получения энергии из света.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определение, структура и границы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занимает пространство между плазматической мембраной и ядром, включая цитозоль и органоиды, создавая внутреннюю среду клетки.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полужидкая матрица, в которой растворены белки, ионы, питательные вещества и ферменты, обеспечивая метаболические процессы.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цитоплазмы образованы липидной мембраной снаружи и ядерной оболочкой внутри, что отделяет её от внешней среды и ядра.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цитоплазмы: цитозоль, органоиды, включения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основа цитоплазмы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водная часть, составляющая примерно 70% объёма клетки. В цитозоле растворены вещества, необходимые для химических реакций и функционирования органоидов.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с мембранами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митохондрии, рибосомы, аппарат Гольджи и лизосомы. Каждый из них выполняет важные функции: генерирует энергию, синтезирует и перерабатывает белки, расщепляет вещества.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— запас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разнообразные гранулы и капли, включающие запасы гликогена, липидов и других веществ. Они служат для энергетического резерва или структурной поддержки клетки.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цитоплазмы в жизнедеятельности клетки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обеспечивает среду для множества биохимических реакций, поддерживая метаболизм и жизненные процессы клетки.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транспортной системой для перемещения веществ между органоидами, обеспечивая координацию их работы и обмен материалами.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участвует в передаче сигналов между ядром и другими частями клетки, регулируя её ответ на внешние и внутренние изменения.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форму и упругость клетки, формируя каркас, который защищает органы и обеспечивает стабильность структуры.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органоиды, их строение и функции. Таблица отражает разнообразие структур и уникальную роль каждого органоида в клетке.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эукариотических клеток: сравнительная характеристика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выполняет специализированные, необходимые функции, обеспечивающие жизнь клетки.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клеточной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мембрана: структура и функции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фосфолипидов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двух слоёв молекул фосфолипидов, создавая полупроницаемый барьер, который отделяет клетку от внешней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Белки-маршрутизаторы и 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в мембрану белки управляют транспортом веществ, принимают сигналы извне и осуществляют связь с другими клетками через специализированные рецепторы.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 регулирует вход и выход ионов и молекул, поддерживая ионный баланс и участвуя в передаче сигналов внутрь клетки.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структура и значение для клетки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ядерной оболочкой с порами, позволяющими обмениваться РНК и белками между ядром и цитоплазмой.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хроматин — комплекс ДНК и белков, содержащий наследственную информацию клетки для регуляции её работы.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— участок внутри ядра, где происходит сборка рибосомных компонентов, необходимых для синтеза белков в цитоплазме.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растворение веществ, белки участвуют в ферментативных реакциях, липиды поддерживают структуру ионов, а углеводы служат энергетическим ресурсом.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цитоплазмы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и белков создаёт оптимальные условия для процессов обмена и поддержания жизнедеятельности клетки.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биологии, данные современных исследований до 2023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опорная и транспортная система клетки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состоит из трёх основных компонентов: микротрубочек, микрофиламентов и промежуточных филаментов, которые формируют каркас клетки и обеспечивают её структурную целостность.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способствуют перемещению органоидов и веществ внутри клетки, участвуя в процессе деления и внутриклеточного транспорта.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придают прочность клетке, стабилизируют её внутреннюю организацию и помогают выдерживать механические нагрузки.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поддерживают форму клетки, обеспечивают её подвижность и участвуют в сокращении мышечных волокон у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в цитоплазме: виды и 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представляют собой запасные вещества, такие как гликоген в животных клетках и крахмал в растительных, которые обеспечивают энергией в период недостатка питательных веществ.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 содержат пигменты, например меланин, или кристаллы солей, выполняющие защитные и хранительные функции, влияющие на окраску и обмен веществ.
</a:t>
            </a:r>
            <a:endParaRPr lang="en-US" sz="952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внутри цитоплазмы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обеспечивает равномерное распределение малых молекул по цитоплазме без затрат энергии, поддерживая гомеостаз внутри клетки.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с участием белков-переносчиков передвигает ионы и крупные молекулы против концентрационного градиента.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регулирует движение воды через мембраны, сохраняя баланс жидкости и влияя на тургор и форму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внутриклеточного транспортного процесса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транспорта веществ внутри эукариотической клетки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метаболические процессы в цитоплазме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первичный процесс расщепления глюкозы, вырабатывающий энергию в виде АТФ для жизнедеятельности клетки.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аминокислот и белков происходит благодаря активной работе рибосом и ферментов в цитозоле, обеспечивая клетку необходимыми компонентами.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запасных веществ, таких как гликоген или липиды, позволяет клетке аккумулировать энергию и материалы для дальнейшего использования.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цитоплазмы животных и растительных клеток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цитоплазма образует тонкий слой вокруг крупной центральной вакуоли, тогда как в животных клетках распределена более равномерно.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Хлоропласты, присутствующие только в растительных клетках, обеспечивают фотосинтез и отсутствуют у животных.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содержат больше мелких включений и подвижных органоидов, что отражает особенности их метаболизма и функций.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цитоплазмы обусловлены различиями в потребностях и строении клеток различных организмов, обеспечивая эффективную работу каждого типа.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цитоплазмы в функционировании организма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обеспечивает энергетический обмен и синтез жизненно важных веществ, что поддерживает нормальное функционирование клеток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цитоплазмы часто приводят к патологиям на клеточном уровне, что может вызывать болезни и негативно сказываться на здоровье всего 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интересные факты о цитоплазме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Установлено, что вязкость цитоплазмы изменяется в зависимости от активности клетки, влияя на скорость внутриклеточных процессов.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позволяют изучать структуру органоидов и молекулярные механизмы цитоплазмы с высокой детализацией.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цитоплазмы помогают понять механизмы развития заболеваний, включая рак и нейродегенеративные процессы, открывая новые пути терапии.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цитоплазмы в жизни клетки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фундаментальный компонент эукариотической клетки, обеспечивающий жизненные процессы и взаимодействие органоидов, что важно для здоровья и развития живых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2026-05-08T05:31:20Z</dcterms:created>
  <dcterms:modified xsi:type="dcterms:W3CDTF">2026-05-08T05:31:20Z</dcterms:modified>
</cp:coreProperties>
</file>