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проблемы современности: глобальный контекст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вызовы: загрязнение, климат, биоразнообразие, накопление отходов.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 XIX–XX веков привели к интенсивному использованию ресурсов и росту загрязнения. За последние десятилетия экология стала важной глобальной проблемой, требующей немедленных действий.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экологических угроз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постоянные экологические проблемы, такие как смог и эрозия почв, и чрезвычайные ситуации — техногенные аварии и разливы нефти, требующие немедленного реагирования.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охватывают вопросы климата, состояния озонового слоя и состояния мировых океанов, влияя на всю планету в целом.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экологические угрозы проявляются в загрязнении рек и городских территорий, влияя на здоровье населения и состояние региональных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экологических проблем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загрязнения атмосферы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масштабы выбросов CO2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выброс углекислого газа превышает 36 миллиардов тонн, что главным образом связано с деятельностью энергетики, транспорта и промышленности мира. Рост этих показателей усугубляет парниковый эффект.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смога на здоровье городов-миллионников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Смог, возникающий из-за смогового загрязнения, значительно увеличивает число респираторных заболеваний и смертность жителей крупных городов, ухудшая качество жизни и нагрузку на здравоохранение.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гидросферные угрозы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токсичных веществ из предприятий вызывает загрязнение водоёмов и отравляет водные экосистемы.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Химикаты из удобрений способствуют эвтрофикации рек и озёр, снижая содержание кислорода и уничтожая водные организмы.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удобрения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и утечки нефти загрязняют моря и прибрежные зоны, создавая угрозу для флоры и фауны.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бытовых отходов в водоёмах нарушает естественные процессы и уменьшает биоразнообразие.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мусор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UNEP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распада различных видов отходов варьируют, что влияет на степень экологической опасности загрязнения.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особенно опасен из-за долгого разложения и накопления в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отходов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сделан на значительном уничтожении тропических лесов в Южной Америке и Африке ввиду расширения сельского хозяйства и нелегальной рубки.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угрозу крупнейшим экосистемам и необходимость защитных мер по всему миру.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вырубки лесов по континентам (2000–2023)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проявления глобального потепления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повысилась на 1,1°C с конца XIX века, что свидетельствует о значительных климатических изменениях.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арктических ледников ускоряется, вызывая повышение уровня Мирового океана и угрозу затопления прибрежных территорий.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Учащение засух и наводнений создаёт угрозы для сельского хозяйства и водных ресурсов во многих регионах.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сильных ураганов приводит к большим экономическим потерям и разрушениям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фактором разрушения озона считаются выбросы хлорфторуглеродов – промышленных газов, ранее широко используемых в холодильной технике и аэрозолях. Каждую весну площадь дыры над Антарктидой достигает миллионов квадратных километров.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разрушения и рост озоновой дыры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озона увеличивает проникновение ультрафиолетовых лучей, что способствует росту заболеваний кожи, катаракты и снижению иммунитета среди живых организмов.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здоровье людей и животных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озонового слоя: истинные масштабы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исчезают тысячи видов флоры и фауны из-за утраты естественных мест обитания под воздействием хозяйственной деятельности.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браконьерство также существенно сокращают популяции животных и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биологического разнообразия снижает устойчивость экосистем к изменениям и усложняет восстановление природы.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исчезновения видов: причины и последствия
</a:t>
            </a:r>
            <a:endParaRPr lang="en-US" sz="2334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035222"/>
            <a:ext cx="4152000" cy="13738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годовые объемы выбросов основных загрязнителей и уровень заболеваемости населения в Норильске, Челябинске и Красноярске. Анализ данных выявляет прямую связь между концентрацией вредных веществ и ростом заболеваний дыхательной системы и онкологии.
</a:t>
            </a:r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промышленных выбросов коррелирует с увеличением частоты заболеваний дыхательных путей и онкологических болезней в данных регионах.
</a:t>
            </a:r>
            <a:endParaRPr lang="en-US" sz="1004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вредных веществ и заболеваемость в промышленных городах России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вызовы утилизации отходов в России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отходов и их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образуется свыше 70 миллионов тонн твердых бытовых отходов, однако перерабатывается лишь около 7%. Остальная часть захоранивается или сжигается, что приводит к загрязнению окружающей среды.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полигонов ТБО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организация полигонов ведет к загрязнению почвы и водных ресурсов. Складывание отходов без предварительной сортировки увеличивает экологическую нагрузку и негативно сказывается на здоровье населения.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сортировки и переработки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сортировочных линий способствует увеличению доли переработанных материалов. Развитие инфраструктуры переработки помогает снижать нагрузку на природные ландшафты и уменьшать выбросы вредных веществ.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приводит к повышению случаев хронических заболеваний дыхательных путей, включая бронхит и астму, особенно в городах с интенсивным транспортным движением.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тяжелых металлов и токсичных веществ в промышленных регионах вызывают отравления и ухудшают качество питьевой воды, что отражается на общем состоянии здоровья жителей.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онкологических заболеваний связан с длительным воздействием загрязнённой среды, особенно в районах с высокой концентрацией промышленных предприятий и неблагоприятной экологической обстановкой.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факторы, негативно влияющие на здоровье человека
</a:t>
            </a:r>
            <a:endParaRPr lang="en-US" sz="1903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1986 году произошла одна из крупнейших аварий на атомной электростанции, вызвавшая масштабное радиационное загрязнение. Последствия включают мутации, рост онкологических заболеваний и вынужденное переселение тысяч людей.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японской АЭС в 2011 году спровоцировала длительное загрязнение территории и воды. Экологический ущерб затронул морские экосистемы и создал угрозы для здоровья населения региона.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Фукусима: уроки и последствия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воздействие техногенных катастроф на природу и человека
</a:t>
            </a:r>
            <a:endParaRPr lang="en-US" sz="17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воздействия человеческой деятельности на экосистемы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и их последствия для природы и здоровья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международно-правовые инициативы по охране окружающей среды
</a:t>
            </a:r>
            <a:endParaRPr lang="en-US" sz="1755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(1997)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соглашение, направленное на сокращение выбросов парниковых газов ведущими промышленными странами, устанавливающее обязательные нормы.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(2015)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договор, нацеленный на удержание всемирного потепления ниже 2°C, предусматривающий добровольные национальные взносы и регулярный контроль результатов.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по биоразнообразию и океанам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договоры, защищающие экосистемы, леса и мировые океаны, направленные на сохранение природных ресурсов и устойчивое их использование.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экологического просвещения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в школах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уроков по экологии способствует формированию у школьников экологической грамотности и ответственного отношения к природным ресурсам.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и общественные движения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волонтёрских программах помогает практиковать бережное отношение к окружающей среде и объединяет единомышленников.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олимпиады и конкурсы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стимулируют интерес к экологии, развивая критическое мышление и поощряя инновационные подходы к решению экологических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инновации и их практическое значение
</a:t>
            </a:r>
            <a:endParaRPr lang="en-US" sz="1929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солнечных и ветровых электростанций снижает зависимость от ископаемого топлива и способствует сокращению выбросов парниковых газов.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электробусов и развитие велосипедной инфраструктуры в городах уменьшают загрязнение воздуха и улучшают качество жизни.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транспорт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сортировки и переработки способствуют эффективному использованию ресурсов и сокращению объёмов мусора, попадающего на полигоны.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переработка отходов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мероприятия и движения, такие как Zero Waste, популяризируют устойчивый образ жизни и поддерживают экологические инициативы.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фестивали и кампании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 охрану окружающей среды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участие и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волонтёрских экологических проектах и поддержка устойчивых инициатив создают мощный эффект и способствуют формированию экологической культуры в обществе.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действия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потребления пластика, сортировка мусора и экономия природных ресурсов — первые шаги для каждого человека, способствующие уменьшению экологической нагрузки.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решения экологических проблем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комплексное сотрудничество государственных органов, бизнеса, науки и общества, а также внедрение инноваций и формирование экологической культуры обеспечат устойчивое развитие и сохранение планеты для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2026-05-07T19:38:07Z</dcterms:created>
  <dcterms:modified xsi:type="dcterms:W3CDTF">2026-05-07T19:38:07Z</dcterms:modified>
</cp:coreProperties>
</file>