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 помогают быстро находить предметы и не путаться в рисунках.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— внизу, выше — ниже: слова для математики 1 класса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нужно читать рисунки, схемы и короткие задачи. Слова места подсказывают, где предмет находится, кто выше, что ниже и что лежит на поверхности. Без них задание легко перепутать, даже если все предметы нарисованы очень аккуратно.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математике нужны слова места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башмаки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вверху помогает сразу найти то, что расположено в верхней части рисунка. Слово внизу показывает предметы у нижнего края. На картинке это видно особенно ясно, если солнце светит сверху, а башмаки стоят у самой нижней линии.
</a:t>
            </a:r>
            <a:endParaRPr lang="en-US" sz="102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тоже есть свои подсказки. Заголовок обычно находится вверху, а полоска или подпись могут быть внизу листа. Такие примеры помогают детям замечать порядок предметов и правильно описывать, что где находится.
</a:t>
            </a:r>
            <a:endParaRPr lang="en-US" sz="107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 рисунок, слова вверху и внизу помогают не теряться. Они показывают общее место предмета, а не сравнивают его с другим объектом. Это удобно, если нужно быстро ответить, где изображён предмет.
</a:t>
            </a:r>
            <a:endParaRPr lang="en-US" sz="1083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и внизу: где смотреть на рисунке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 ниже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ниже показывает обратное положение. Если предмет находится ближе к земле или к нижней линии, он ниже другого предмета.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всегда сравнивают два объекта. Они не называют точное место на картинке, а помогают понять, кто из них находится выше или ниже.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выше говорит, что один предмет расположен на большей высоте, чем другой. Например, высокий дом выше низкого дома, а верхняя точка выше нижней.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нижний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такие слова часто встречаются рядом с рисунками. Они подсказывают, какую часть картинки нужно рассмотреть сначала, а какую — потом.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читать ряды. Верхний ряд расположен выше, нижний ряд — ниже, и это удобно в тетрадях, таблицах и схемах.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верхний и нижний называют часть предмета. Верхняя часть находится сверху, а нижняя часть — снизу, будто предметы решили выстроиться в дружную очередь.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несколько, верхний и нижний помогают не перепутать их порядок. Это особенно полезно, когда все картинки стоят почти рядом, как любопытные соседи.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слово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чтения рисунка и сравнения предметов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легко заметить на рисунке: предмет как будто прилип к поверхности. Он не висит в воздухе и не прячется снизу, а спокойно находится сверху.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на показывает, что предмет стоит или лежит сверху и касается поверхности. Книга на столе, тетрадь на парте, мяч на полу — всё находится прямо на опоре.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над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означает, что предмет расположен выше другого, но не касается его. Лампа над столом, облако над домом, полка над партой — между ними есть свободное пространство.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увидеть разницу между «сверху» и «на». Предмет может быть высоко, но он не лежит и не стоит на другом предмете, а словно завис в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и в тени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показывает, что предмет находится ниже другого предмета. Кошка под столом или мяч под кроватью часто оказываются частично спрятанными, поэтому их нужно искать внимательнее.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запоминать на картинках из жизни. Если предмет снизу и будто прячется под опорой, выбираем под. Тут всё честно: сверху не притворяется снизу.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На, над или под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картинке помогает выбрать нужный предлог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617" y="1022089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6370" y="1022065"/>
            <a:ext cx="126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Слова-«соседи» и противоположные значения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— внизу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 противоположные стороны пространства. Если предмет находится в верхней части рисунка, он вверху; если в нижней, то внизу. Так легче быстро читать задание и не путаться.
</a:t>
            </a:r>
            <a:endParaRPr lang="en-US" sz="958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— ниже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сравнивают два предмета по высоте. Один расположен выше, другой — ниже. Они не называют точное место, а помогают понять, кто находится дальше от земли.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— нижний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часть предмета или место в ряду. Верхний ряд находится выше, нижний — ниже. Это удобно, когда нужно описать рисунок, схему или страницу в тетради.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— под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увидеть положение одного предмета относительно другого. Над — значит выше без касания, под — значит ниже. На картинке такие слова особенно легко проверить глазами.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противоположные слова вместе, задание читается быстрее. Ребёнок сразу видит направление и выбирает нужное слово без лишних догадок. Это очень полезно в математике.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который всегда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легко найти привычные предметы: карандаш, тетрадь, линейку. Карандаш лежит на столешнице, значит, для него подходит слово на. Такой пример помогает младшему школьнику сразу увидеть значение слова в реальной ситуации.
</a:t>
            </a:r>
            <a:endParaRPr lang="en-US" sz="847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висят над доской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есть часы над доской. Они находятся выше доски и не касаются её. По такому примеру дети понимают слово над очень быстро: достаточно посмотреть вверх, и ответ уже рядом.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спрятанный под стулом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стулом можно заметить рюкзак или коробку для сменной обуви. Предмет расположен ниже сиденья и как будто прячется внизу. Такие картинки помогают запомнить слово под без долгих объяснений и сложных правил.
</a:t>
            </a:r>
            <a:endParaRPr lang="en-US" sz="94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класса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дома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тумбочке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тумбочке показывает, что предмет касается поверхности и лежит сверху. Это простой домашний пример, который легко увидеть каждый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кроватью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Светильник над кроватью находится выше, но не касается её. Между предметами есть пространство, и это сразу подсказывает нужное слово.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кроватью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Тапочки под кроватью стоят ниже и часто немного прячутся. Такой пример помогает запомнить слово под и тренировать внимательный взгляд.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значения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над означает, что предмет находится выше другого, но между ними есть расстояние. Лампа над столом или полка над партой не опираются на нижний предмет и словно «висят» в воздухе.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выбирают тогда, когда предмет касается поверхности. Если книга лежит на столе, значит, она именно на столе, а не над ним. Простая проверка рукой или глазами помогает не ошибиться.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 показывает положение ниже другого предмета. Мяч под стулом, кошка под диваном, коробка под партой — все эти предметы находятся снизу и могут быть частично скрыты.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вверху и внизу чаще называют место на рисунке, странице или схеме. А выше и ниже сравнивают два предмета. Если помнить это различие, задания становятся гораздо понятнее.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Вопросы-подсказки для выбора слова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вопрос, потом смотрим на картинку и выбираем слово по смыслу.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заданиях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на и над. Если предмет не касается поверхности, слово на уже не подходит. Важно сначала посмотреть, есть ли у предмета контакт с опорой.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со словами вверху и выше. Вверху показывает место на рисунке или странице, а выше сравнивает два предмета. Различие небольшое, но очень полезное.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для закрепления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по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слово, а ребёнок показывает предмет или место на рисунке. Такое задание тренирует внимание, помогает быстрее замечать положение объектов и делает ответ уверенным.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 назови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отыскать предметы на столе, под столом или над доской и назвать их вслух. Чем точнее взгляд, тем легче запоминаются слова и их значение.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пару слов с противоположным смыслом: высокий дом — низкий дом, верхняя полка — нижняя полка. Это весело и совсем не скучно, почти как словесные качели.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придумывает собственное предложение по образцу: мяч на полу, лампа над столом, кошка под диваном. Такие фразы помогают использовать слова точно и без лишних подсказок.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выше и ниже нужны для сравнения двух предметов по высоте. Они показывают, кто расположен дальше от земли, а кто — ближе, и не называют точную точку.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вверху и внизу показывают общее место предмета на рисунке, странице или схеме. Они отвечают на вопрос, где находится объект, и помогают быстро ориентироваться взглядом.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верхний, нижний, на, над, под уточняют часть предмета или его положение относительно другого предмета и поверхности. Если помнить этот порядок, задания читаются гораздо легче.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удобно повторять хором, по цепочке или самостоятельно. Они помогают придумывать свои примеры и аккуратно использовать слова места в математических заданиях и в обычной 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модели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тренировать речь и чтение без лишней нагрузки. Мяч на полу, лампа над столом, кошка под диваном — всё понятно, быстро и по делу.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слова помогают понимать пространство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вверху — внизу, выше — ниже, верхний — нижний, на, над, под делают описание предметов точным и понятным. Они помогают видеть, сравнивать и уверенно отвечать.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2026-05-20T14:47:45Z</dcterms:created>
  <dcterms:modified xsi:type="dcterms:W3CDTF">2026-05-20T14:47:45Z</dcterms:modified>
</cp:coreProperties>
</file>