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поздравления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объединяет обращение, добрые слова и пожелания, меняясь по ситуации и адресату.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звучат в речи, письмах, открытках, сообщениях и школьных текстах. Их пишут к праздникам и важным достижениям, чтобы выразить внимание, уважение и радость за человека.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используют поздравления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поздравления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обычно начинается с обращения к адресату. Оно сразу показывает, кому адресован текст, и помогает выбрать нужный тон: тёплый, дружеский или более официальный.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 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хорошем поздравлении обязательно называют праздник или важный повод. Так текст становится понятным и точным, а адресат чувствует, что поздравление связано именно с его событием.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поздравления — пожелания счастья, здоровья, успехов и радости. Именно они создают ощущение заботы и делают текст не просто сообщением, а тёплым речевым жестом.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слова «поздравляю», «желаю», «от всей души», «пусть». Без них поздравление звучит слишком сухо, потому что теряет эмоциональность и доброжелательность.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элементов в поздравлении делает его логичным и понятным для адресата.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поздравительный текст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адресату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71575" y="1575852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адресовано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сразу показывает, для кого написано поздравление. Оно помогает адресату почувствовать внимание и задаёт общий тон: дружеский, семейный или более официальный.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671575" y="2702431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часто говорят: «мама», «бабушка», «любимый папа», «дорогая Аня». Такие слова звучат близко и сердечно, потому что подчёркивают личное отношение к человеку.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671575" y="3829009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поздравление предназначено учителю или взрослому, используют уважительные формы: «уважаемый учитель», «дорогая Мария Ивановна». Они помогают сохранить вежливость и уместность текста.
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положительной окраской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Радостные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поздравлений подбирают слова, которые создают светлое настроение: «прекрасный», «добрый», «чудесный», «успешный», «счастливый». Они помогают передать радость и уважение к событию.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Существительные-пожелания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слова «радость», «удача», «здоровье», «успех», «вдохновение». Эти существительные делают пожелание конкретным и показывают, чего именно хочется пожелать человеку.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 окрашенная лексика делает поздравление доброжелательным и искренним. Даже короткая фраза с такими словами звучит живо и приятнее, чем нейтральное сообщение.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к адресату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 зависит от того, кого поздравляют. Для друга подойдут более простые выражения, а для учителя или родителей — спокойные и уважительные формулировки.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6225"/>
            <a:ext cx="3848986" cy="152261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Официальное, дружеское и семейное поздравление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ситуации требуют разного языка: от сдержанного и уважительного до тёплого и личного.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выбирают по адресату и ситуации: чем ближе отношения, тем теплее и личнее звучит поздравление.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языковых особенностей поздравлений, представленных в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слова пожелания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«желаю», «прими», «хочется пожелать» делают поздравление активным и адресным. Они показывают, что говорящий не просто сообщает факт, а выражает доброе отношение и участие.
</a:t>
            </a:r>
            <a:endParaRPr lang="en-US" sz="1271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Слова-сигналы 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«пусть» и «пускай» помогают передать надежду на хорошее будущее. С ними пожелание звучит мягко, а текст становится более тёплым и естественным.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желают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и дружеских поздравлениях чаще всего желают успехов, здоровья, хорошего настроения и радости. Эти слова понятны каждому и подходят почти к любому празднику.
</a:t>
            </a:r>
            <a:endParaRPr lang="en-US" sz="12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 эмоциональные слова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делают поздравление более живым и праздничным. Фразы «Поздравляю!», «С праздником!», «Ура!» сразу передают радость и создают торжественное настроение.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67405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показать искренние чувства, а не просто сообщить о событии. Поэтому поздравление звучит тепло, энергично и легко запоминается адресатом.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355337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 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официальных поздравлениях восклицаний обычно меньше. Там важнее уважение и спокойный тон, поэтому эмоциональность выражают более сдержанно и аккуратно.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в поздравлении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поздравлении встречаются слова, связанные с добрыми пожеланиями и обращением к 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 занимают основную часть, потому что именно они выражают смысл поздравления; остальные группы поддерживают тон и выразительность.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языковых средств поздравления по материалам темы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и перечисления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ритм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часто строятся на коротких предложениях. Такая форма помогает быстро понять смысл, не перегружает адресата и звучит естественно в устной речи и на открытке.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Перечисления пожеланий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«счастья, здоровья, успехов, радости» создают ощущение богатого и искреннего пожелания. Перечисление делает текст более выразительным и помогает назвать сразу несколько добрых пожеланий.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для выразительности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повторы и однородные члены придают поздравлению ритм. Благодаря им текст легче читать, произносить и запоминать, особенно когда поздравление звучит вслух.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коротких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особенно подходят для открыток, подписи к подарку и устных поздравлений. В таких случаях важно быстро передать радость, поэтому простая структура работает лучше всего.
</a:t>
            </a:r>
            <a:endParaRPr lang="en-US" sz="13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детали в поздравлении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интересам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поздравлении упомянуть любимое дело человека, текст сразу станет более тёплым и точным. Такие детали показывают, что поздравление написано не по шаблону, а с вниманием к адресату.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и 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поздравление связано с конкретным событием: победой на соревнованиях, успехом в олимпиаде или хорошей оценкой. Это делает слова убедительными и показывает настоящую радость за человека.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отметить доброту, трудолюбие или отзывчивость человека. Такие слова помогают подчеркнуть, за что его ценят, и делают поздравление особенно личным и запоминающимся.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Шаблонные и более оригинальные формулы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шаблоны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формулы удобны, потому что сразу помогают начать поздравление. Фразы вроде «Поздравляю с праздником» или «Желаю счастья и здоровья» подходят почти к любому случаю.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рифма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открытках и коротких сообщениях иногда используют рифмованные строки. Они звучат празднично и запоминаются лучше, чем обычная фраза, если не перегружают текст лишними словами.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образности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интересным текст становится, если в нём есть сравнение или яркий образ. Такие слова делают поздравление живее, но не должны мешать его ясности и простоте.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важнее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шестиклассника важно писать понятно и аккуратно: не слишком сухо, но и не слишком вычурно. Лучшее поздравление сочетает знакомую форму и несколько свежих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адресат и обстановка влияют на выбор слов, тон и длину поздравления.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поздравление в разных ситуациях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 в поздравлениях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сразу почувствовать настроение поздравления: «чудесный день», «светлый праздник», «радостный момент». Такие слова делают речь теплее и создают положительный образ события.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делают текст более наглядным и красивым. Когда успех называют «звёздным часом», а улыбку — «солнечной», поздравление звучит ярче и лучше запоминается.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позволяют говорить о радости и успехе образно, без прямого объяснения. Они особенно уместны в торжественных открытках и стихах, где важна выразительность.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 должны помогать смыслу, а не мешать ему. Если их слишком много, поздравление становится трудным для понимания, поэтому лучше выбирать несколько точных выражений.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8415" y="1587736"/>
            <a:ext cx="3287171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поздравления и их роль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разные языковые средства помогают сделать поздравление понятным, тёплым и торжественным.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средства поздравления — обращение и пожелание; они задают адресность текста и передают основное доброе намерение.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«Языковые особенности поздравления»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поздравлениях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6242" y="1575852"/>
            <a:ext cx="3081469" cy="89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поздравление начинается слишком общо, оно звучит безлично. Обращение помогает сразу понять, кому предназначены слова, и делает текст более тёплым и живым.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76242" y="2645800"/>
            <a:ext cx="3081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одном поздравлении смешивают слишком официальные и слишком разговорные слова. Из-за этого текст звучит неловко, поэтому важно выбирать один подходящий тон.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76242" y="3715598"/>
            <a:ext cx="3081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предложения трудно читать и запоминать, особенно в устном поздравлении. Лучше делить мысль на несколько коротких частей и сохранять ясность.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88478" y="1575852"/>
            <a:ext cx="3081469" cy="89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Шаблонность без 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только общие слова, он не запоминается. Удачное поздравление должно связывать добрые пожелания с конкретным человеком и событием.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88478" y="2645800"/>
            <a:ext cx="3081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Неуместный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должно соответствовать возрасту, отношениям и ситуации. То, что подходит другу, может не подойти учителю или бабушке, поэтому важно выбирать слова внимательно.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в сообщениях и социальных сетях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поздравления обычно становятся короче, потому что их читают быстро. Поэтому в них часто остаются только обращение, пожелание и одно-две тёплые фразы.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Смайлики, стикеры и короткие фразы помогают передать настроение без длинного текста. Они делают сообщение более живым, но не заменяют добрые слова и внимание к человеку.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чате поздравление остаётся поздравлением: в нём есть адресат, доброжелательный тон и радость по поводу события. Меняется форма, но не основа жанра.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удачное поздравление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заметными в поздравлении оказываются слова, которые сразу обращены к человеку и выражают доброе пожелание.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строится как последовательность смысловых частей, но его ядро — обращение и пожелание; именно они делают текст личным и доброжелательным.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«Языковые особенности поздравления»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Поздравление: точные слова для тёплого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удаётся тогда, когда слова подходят адресату, событию и ситуации. Ясное обращение, добрые пожелания и уместный тон помогают передать внимание, уважение и искреннюю радость.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2026-05-28T08:44:05Z</dcterms:created>
  <dcterms:modified xsi:type="dcterms:W3CDTF">2026-05-28T08:44:05Z</dcterms:modified>
</cp:coreProperties>
</file>