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 Information: лексика и навыки для урока английского языка в 6 классе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информация: учимся говорить о себе по-английски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нужна личная информация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возраст, город и увлечения помогают знакомиться, заполнять школьные анкеты и выполнять задания на английском. На уроке важно уметь называть нужные сведения о себе и понимать, какие данные нельзя сообщать без разрешения взрослых.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Personal Information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 человеке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name, surname, first name, age и birthday помогают назвать основные сведения о себе. Их часто используют в коротких ответах и при заполнении простой личной карточки на уроке.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и учёба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теме относятся address, phone number, email address, school и class. В учебных заданиях они встречаются в анкетах, где нужно аккуратно вписать личные сведения по образцу.
</a:t>
            </a:r>
            <a:endParaRPr lang="en-US" sz="814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принадлежность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city, country и nationality помогают сказать, откуда человек и где он живёт. Для 6 класса особенно полезны модели I am from… и I live in…
</a:t>
            </a:r>
            <a:endParaRPr lang="en-US" sz="909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 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hobby и favourite subject нужна для коротких рассказов о себе. С её помощью легко ответить: My hobby is… или My favourite subject is…
</a:t>
            </a:r>
            <a:endParaRPr lang="en-US" sz="910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начального уровня важны простые шаблоны: My name is… I am 12 years old, I live in… I am from… Они помогают говорить быстро и без лишних ошибок.
</a:t>
            </a:r>
            <a:endParaRPr lang="en-US" sz="8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примеры их использования в английских предложениях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слова темы, их значение и короткий пример. В ответах чаще всего используются глаголы be и live.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слова сразу связаны с готовыми моделями ответа, поэтому их удобно учить в паре со звучащими примерами.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Personal Information для 6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простая анкета на английском языке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140529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 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каждому полю можно задать простой вопрос: What is your name? How old are you? Where do you live? What is your favourite subject? Такие вопросы легко повторять в классе.
</a:t>
            </a:r>
            <a:endParaRPr lang="en-US" sz="1136" dirty="0"/>
          </a:p>
        </p:txBody>
      </p:sp>
      <p:sp>
        <p:nvSpPr>
          <p:cNvPr id="12" name="Text 3"/>
          <p:cNvSpPr txBox="1"/>
          <p:nvPr/>
        </p:nvSpPr>
        <p:spPr>
          <a:xfrm>
            <a:off x="3825702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в анкете должны быть краткими и точными: My name is… I am 12, I live in… My hobby is… Полные предложения помогают избежать путаницы и ошибок.
</a:t>
            </a:r>
            <a:endParaRPr lang="en-US" sz="1144" dirty="0"/>
          </a:p>
        </p:txBody>
      </p:sp>
      <p:sp>
        <p:nvSpPr>
          <p:cNvPr id="13" name="Text 4"/>
          <p:cNvSpPr txBox="1"/>
          <p:nvPr/>
        </p:nvSpPr>
        <p:spPr>
          <a:xfrm>
            <a:off x="5510881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Имена, названия городов и стран пишутся с заглавной буквы. Это важная деталь, которую нужно проверять перед тем, как сдавать заполненную анкету учителю.
</a:t>
            </a:r>
            <a:endParaRPr lang="en-US" sz="1111" dirty="0"/>
          </a:p>
        </p:txBody>
      </p:sp>
      <p:sp>
        <p:nvSpPr>
          <p:cNvPr id="14" name="Text 5"/>
          <p:cNvSpPr txBox="1"/>
          <p:nvPr/>
        </p:nvSpPr>
        <p:spPr>
          <a:xfrm>
            <a:off x="7196053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Анкета учит не только писать по образцу, но и понимать, какие сведения можно сообщать в школе, а какие должны оставаться личными.
</a:t>
            </a:r>
            <a:endParaRPr lang="en-US" sz="1168" dirty="0"/>
          </a:p>
        </p:txBody>
      </p:sp>
      <p:sp>
        <p:nvSpPr>
          <p:cNvPr id="15" name="Text 6"/>
          <p:cNvSpPr txBox="1"/>
          <p:nvPr/>
        </p:nvSpPr>
        <p:spPr>
          <a:xfrm>
            <a:off x="455350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анкеты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анкете обычно есть строки first name, last name, age, class, city, country, favourite subject и hobby. Эти поля помогают собрать только самые нужные сведения о ученике.
</a:t>
            </a:r>
            <a:endParaRPr lang="en-US" sz="107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правильно отвечать на вопросы о себе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перейти от вопроса к короткому полному ответу на английском языке.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 для знакомства на английском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фамилия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знакомства часто спрашивают What is your name? и What is your surname? На такие вопросы отвечают коротко: My name is… My surname is… Это помогает быстро начать диалог.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место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How old are you? и Where are you from? очень часто встречаются на уроке. Подходящие ответы: I am 12 years old и I am from Russia. Они звучат просто и понятно.
</a:t>
            </a:r>
            <a:endParaRPr lang="en-US" sz="814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больше о собеседнике, спрашивают What city do you live in? и What is your favourite subject? В ответах удобно использовать шаблоны I live in… и My favourite subject is…
</a:t>
            </a:r>
            <a:endParaRPr lang="en-US" sz="814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is your hobby? помогает рассказать о свободном времени. Ответ может быть таким: My hobby is football, reading or swimming. Главное — выбрать одно понятное хобби и сказать его без лишних слов.
</a:t>
            </a:r>
            <a:endParaRPr lang="en-US" sz="814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и ответы часто используются в диалогах, где нужно говорить по очереди. Это хороший способ потренировать произношение, память и уверенность в устной речи.
</a:t>
            </a:r>
            <a:endParaRPr lang="en-US" sz="8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чаще всего встречаются в школьных диалогах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для 6 класса чаще всего нужны сведения для короткого знакомства и простого рассказа о себе.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возраст, город и хобби — самые практичные элементы; контактные данные используются значительно реже и требуют осторожности.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и типовые задания по теме Personal Information для 6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формы, которые нужны для темы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153619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live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о месте проживания, используют live: I live in… He lives in… She lives in… Эта форма особенно полезна для ответов про город и страну.
</a:t>
            </a:r>
            <a:endParaRPr lang="en-US" sz="821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281912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возраста в английском языке говорят I am 12 years old. Формула I have 12 years old неверна, поэтому её нужно запомнить как типичную ошибку.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 be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представления и возраста чаще всего нужен глагол to be: I am, you are, he is, she is. Он помогает строить короткие и правильные ответы о себе и других людях.
</a:t>
            </a:r>
            <a:endParaRPr lang="en-US" sz="821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348463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 город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 стране, обычно используется from: I am from Russia. Для города и места проживания нужен in: I live in Moscow.
</a:t>
            </a:r>
            <a:endParaRPr lang="en-US" sz="846" dirty="0"/>
          </a:p>
        </p:txBody>
      </p:sp>
      <p:sp>
        <p:nvSpPr>
          <p:cNvPr id="14" name="Text 6"/>
          <p:cNvSpPr txBox="1"/>
          <p:nvPr/>
        </p:nvSpPr>
        <p:spPr>
          <a:xfrm>
            <a:off x="810775" y="4150145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Personal Information лучше использовать короткие полные предложения. Они звучат естественно, легко запоминаются и подходят для устных ответов в 6 классе.
</a:t>
            </a:r>
            <a:endParaRPr lang="en-US" sz="8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ответах о личной информации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9317" y="1353238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представление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смешивайте I am и My name is. Первая форма подходит для ответа о возрасте или месте, а вторая — для называния имени. Это разные модели, и их важно не путать.
</a:t>
            </a:r>
            <a:endParaRPr lang="en-US" sz="932" dirty="0"/>
          </a:p>
        </p:txBody>
      </p:sp>
      <p:sp>
        <p:nvSpPr>
          <p:cNvPr id="12" name="Text 3"/>
          <p:cNvSpPr txBox="1"/>
          <p:nvPr/>
        </p:nvSpPr>
        <p:spPr>
          <a:xfrm>
            <a:off x="2235291" y="1353238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порядок слов должен быть правильным: What is your name? , How old are you? Если слова переставить, вопрос будет звучать неправильно и станет труднее понять.
</a:t>
            </a:r>
            <a:endParaRPr lang="en-US" sz="932" dirty="0"/>
          </a:p>
        </p:txBody>
      </p:sp>
      <p:sp>
        <p:nvSpPr>
          <p:cNvPr id="13" name="Text 4"/>
          <p:cNvSpPr txBox="1"/>
          <p:nvPr/>
        </p:nvSpPr>
        <p:spPr>
          <a:xfrm>
            <a:off x="3901268" y="1353238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нужного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ответах нельзя пропускать глагол to be: I 12 years old — ошибка. Нужна полная форма: I am 12 years old. Короткое предложение должно быть грамматически завершённым.
</a:t>
            </a:r>
            <a:endParaRPr lang="en-US" sz="920" dirty="0"/>
          </a:p>
        </p:txBody>
      </p:sp>
      <p:sp>
        <p:nvSpPr>
          <p:cNvPr id="14" name="Text 5"/>
          <p:cNvSpPr txBox="1"/>
          <p:nvPr/>
        </p:nvSpPr>
        <p:spPr>
          <a:xfrm>
            <a:off x="5567242" y="1353238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age и address часто пишут с ошибками, поэтому их стоит проверять особенно внимательно. Лучше медленно перечитать ответ, чем оставить неточную запись в анкете.
</a:t>
            </a:r>
            <a:endParaRPr lang="en-US" sz="932" dirty="0"/>
          </a:p>
        </p:txBody>
      </p:sp>
      <p:sp>
        <p:nvSpPr>
          <p:cNvPr id="15" name="Text 6"/>
          <p:cNvSpPr txBox="1"/>
          <p:nvPr/>
        </p:nvSpPr>
        <p:spPr>
          <a:xfrm>
            <a:off x="7233219" y="1353238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добавлять больше информации, чем просит задание. Для 6 класса достаточно короткого и точного ответа без длинных объяснений и ненужных деталей.
</a:t>
            </a:r>
            <a:endParaRPr lang="en-US" sz="93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 безопасное: какие данные уместны в учебной теме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важно различать данные, которые помогают представить себя, и сведения, которые нельзя раскрывать без необходимости.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достаточно минимального набора сведений: имя, возраст, город и интересы. Чем чувствительнее данные, тем осторожнее их нужно использовать.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Personal Information для 6 класса; общие правила цифровой безопасности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977" y="1564732"/>
            <a:ext cx="419738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61405"/>
            <a:ext cx="449100" cy="3592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себе кратко и вежливо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представления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короткой самопрезентации сначала называют имя и, при необходимости, фамилию. Такая форма сразу задаёт понятный тон разговора и помогает собеседнику быстро запомнить главную информацию.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2–3 факта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имени достаточно сказать возраст, страну или город, школу и одно увлечение. Для 6 класса лучше использовать короткие полные предложения без лишних подробностей.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вежливо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 и thank you делают диалог дружелюбнее. Вежливый вопрос Can you tell me your name? звучит мягче и подходит для школьного общения на уроке.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Закончите ясно и 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завершение самопрезентации — это короткая, понятная фраза без сложных конструкций. Так ученик уверенно отвечает у доски, в паре и в мини-диалоге.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заполнить личную карточку на английском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заполнения помогает не пропустить важные поля и правильно оформить личные данные в учебной анкете.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 личной информации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153619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этапе собеседники уточняют имя и возраст. Здесь важно отвечать полным предложением: My name is Kate. I am 12 years old.
</a:t>
            </a:r>
            <a:endParaRPr lang="en-US" sz="821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281912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вопрос часто касается страны или города. Ответ I am from Russia показывает правильную модель с предлогом from и помогает закрепить нужную структуру.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обычно начинается с короткого приветствия. Простое Hello! помогает сразу перейти к общению и подготовить ученика к вопросу о имени без лишнего напряжения.
</a:t>
            </a:r>
            <a:endParaRPr lang="en-US" sz="821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348463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вопрос о хобби делает разговор живее. Фраза My hobby is swimming подходит для 6 класса и учит связывать личную информацию с интересами.
</a:t>
            </a:r>
            <a:endParaRPr lang="en-US" sz="821" dirty="0"/>
          </a:p>
        </p:txBody>
      </p:sp>
      <p:sp>
        <p:nvSpPr>
          <p:cNvPr id="14" name="Text 6"/>
          <p:cNvSpPr txBox="1"/>
          <p:nvPr/>
        </p:nvSpPr>
        <p:spPr>
          <a:xfrm>
            <a:off x="810775" y="4150145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диалоги обычно состоят из 4–6 реплик, поэтому их легко разыграть в паре. Ученики тренируют и вопросы, и готовые ответы в одном упражнении.
</a:t>
            </a:r>
            <a:endParaRPr lang="en-US" sz="8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в теме Personal Information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блоки в этой теме небольшие, но связаны между собой и часто используются вместе в одном задании или диалоге.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смысловую нагрузку несут слова о человеке, а вопросы и ответы помогают быстро собрать короткий разговор или анкету.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лексики темы Personal Information для 6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информация в школьном профиле и электронном дневнике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информации может отображаться в классе или внутри школьной платформы. Поэтому важно понимать, какие данные нужны для учёбы, а какие не должны быть открыты всем.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Аватар и имя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профиля и имя помогают быстро узнать пользователя в системе. Однако даже в цифровой среде стоит выбирать только ту информацию, которую разрешено показывать.
</a:t>
            </a:r>
            <a:endParaRPr lang="en-US" sz="1124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 публичное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должен отличать школьный сервис от открытого сайта. То, что нужно для учебного входа, не всегда можно размещать в свободном доступе или сообщать посторонним.
</a:t>
            </a:r>
            <a:endParaRPr lang="en-US" sz="1144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поля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профиле обычно нужны имя, класс, школа и иногда адрес электронной почты для входа в систему. Эти сведения помогают работать с заданиями и расписанием.
</a:t>
            </a:r>
            <a:endParaRPr lang="en-US" sz="11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обращения с личной информацией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Сообщайте минимум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учебных заданий обычно достаточно имени, возраста, города и интересов. Чем меньше лишних сведений вы называете, тем безопаснее проходит работа с анкетой или сайтом.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раскрывайте важное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Пароли, коды подтверждения, домашний адрес и данные банковских карт нельзя передавать даже в знакомых формах. Такие сведения нужны только в защищённых сервисах и только по необходимости.
</a:t>
            </a:r>
            <a:endParaRPr lang="en-US" sz="979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сайт или приложение просит слишком много личной информации, стоит остановиться и подумать. Важно понять, действительно ли этот сервис нужен для учёбы или можно отказаться.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Спрашивайте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сомнение, лучше обсудить ситуацию с родителями или учителем. Это простой и правильный способ защитить себя и не совершить ошибку при регистрации.
</a:t>
            </a:r>
            <a:endParaRPr lang="en-US" sz="10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теме: что нужно знать на английском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памятка помогает быстро повторить лексику, вопросы, ответы, грамматику и правила безопасного использования личных данных.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несколько обязательных навыков: нужно знать слова, уметь отвечать на вопросы и помнить о безопасном обращении с личными данными.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 теме Personal Information для 6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147" y="1861145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0525" y="1861145"/>
            <a:ext cx="398700" cy="31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0902" y="1821275"/>
            <a:ext cx="398700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5272" y="1808825"/>
            <a:ext cx="370650" cy="423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41624" y="1843425"/>
            <a:ext cx="398700" cy="354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тема Personal Information связана с другими уроками английского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60146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рассказывает о себе, он постепенно учится говорить и о членах семьи. Одна и та же лексика помогает строить более длинные устные ответы.
</a:t>
            </a:r>
            <a:endParaRPr lang="en-US" sz="700" dirty="0"/>
          </a:p>
        </p:txBody>
      </p:sp>
      <p:sp>
        <p:nvSpPr>
          <p:cNvPr id="16" name="Text 3"/>
          <p:cNvSpPr txBox="1"/>
          <p:nvPr/>
        </p:nvSpPr>
        <p:spPr>
          <a:xfrm>
            <a:off x="2230519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school, class и favourite subject часто встречаются в заданиях о школе. Поэтому умение представиться сразу пригодится при описании школьной жизни и расписания.
</a:t>
            </a:r>
            <a:endParaRPr lang="en-US" sz="700" dirty="0"/>
          </a:p>
        </p:txBody>
      </p:sp>
      <p:sp>
        <p:nvSpPr>
          <p:cNvPr id="17" name="Text 4"/>
          <p:cNvSpPr txBox="1"/>
          <p:nvPr/>
        </p:nvSpPr>
        <p:spPr>
          <a:xfrm>
            <a:off x="3900878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Hobby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информация естественно переходит в разговор об увлечениях. Фразы My hobby is… и I like… развивают умение соединять простую лексику в короткий монолог.
</a:t>
            </a:r>
            <a:endParaRPr lang="en-US" sz="700" dirty="0"/>
          </a:p>
        </p:txBody>
      </p:sp>
      <p:sp>
        <p:nvSpPr>
          <p:cNvPr id="18" name="Text 5"/>
          <p:cNvSpPr txBox="1"/>
          <p:nvPr/>
        </p:nvSpPr>
        <p:spPr>
          <a:xfrm>
            <a:off x="557124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Day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My Day ученики рассказывают о распорядке дня и привычках. Навык говорить о себе коротко помогает строить понятные предложения без сложной грамматики.
</a:t>
            </a:r>
            <a:endParaRPr lang="en-US" sz="700" dirty="0"/>
          </a:p>
        </p:txBody>
      </p:sp>
      <p:sp>
        <p:nvSpPr>
          <p:cNvPr id="19" name="Text 6"/>
          <p:cNvSpPr txBox="1"/>
          <p:nvPr/>
        </p:nvSpPr>
        <p:spPr>
          <a:xfrm>
            <a:off x="724161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Profile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профиля повторяет те же основные поля: имя, возраст, город, интересы. Это удобно для повторения и подготовки к мини-проектам, парной работе и устным ответам.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 теме Personal Information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Personal Information учит кратко рассказывать о себе, задавать простые вопросы и заполнять школьную анкету. Она также развивает осторожность при обращении с личными данными.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2026-05-30T17:31:21Z</dcterms:created>
  <dcterms:modified xsi:type="dcterms:W3CDTF">2026-05-30T17:31:21Z</dcterms:modified>
</cp:coreProperties>
</file>