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живём рядом с природой и каждый день получаем её дары.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еда и тепло приходят к человеку из природы. Всё вокруг связано, как одна большая живая система: стоит ей заболеть, и людям тоже становится трудно жить.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почему они неразделимы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которым мы дышим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дышит каждую секунду, поэтому свежий воздух особенно важен для здоровья. В парках, дворах с деревьями и у воды дышится легче, чем в душном помещении.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портит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костры и заводы добавляют в воздух дым и грязь. Такой воздух хуже для дыхания, а иногда даже вызывает кашель и усталость у людей.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прогулка на улице полезнее долгого сидения в тесной комнате. Даже короткое время среди деревьев и травы помогает телу отдохнуть и набраться сил.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живому существу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человек может прожить совсем недолго. Чистая вода нужна для питья, приготовления еды и сохранения здоровья, поэтому к ней надо относиться очень бережно.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воду в реках, озёрах, снегу, дожде и даже в домашнем кране. Она путешествует по природе, меняя своё место и 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собирается в облака, падает дождём и снова попадает в реки и моря. Этот круговорот помогает природе не останавливаться ни на минуту.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и чистый берег помогают сохранить воду для людей, животных и растений. Такие простые привычки делают большую полезную работу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пчёл и других опылителей урожай многих растений был бы заметно меньше, а на столе стало бы меньше полезной еды.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сельскохозяйственных культур зависят от опылителей, в том числе пчёл.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The State of the World’s Biodiversity for Food and Agriculture (2019)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множества жителей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тень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прохладу в жаркий день, защищает от ветра и помогает многим животным спрятаться. Под кронами деревьев обитатели леса чувствуют себя спокойнее и безопаснее.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птиц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птицы находят пищу, ветки для гнёзд и тихие места для выведения птенцов. Если шуметь и ломать ветки, лесным жильцам становится тревожно и неудобно.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для почвы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земле не пересыхать: под деревьями дольше сохраняется влага. Благодаря этому растения растут лучше, а почва остаётся живой и плодородной.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нельзя оставлять мусор, рвать редкие растения и тревожить живые уголки. Аккуратное поведение помогает сохранить лес красивым, тихим и безопасным для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природных богатств к заботе о Земле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показывает, как природные ресурсы помогают человеку и почему отходы важно собирать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рядом с человеком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крошки, во дворе — воробей. Он быстро замечает угощение и весело прыгает по дорожке, будто спешит на важную встречу. Такие маленькие птицы делают двор живым и напоминают, что рядом с человеком тоже есть природа.
</a:t>
            </a:r>
            <a:endParaRPr lang="en-US" sz="111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у окна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дерева во дворе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дерево у дома даёт тень летом и укрытие для птиц. Весной на его ветках появляются почки, а потом листья, и двор становится зелёным и прохладным. Дерево тихо помогает всем вокруг, не прося за это ничего, кроме заботы.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 цветок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садится на цветок, чтобы напиться сладкого нектара, а потом перелетает дальше. Так она помогает растениям, перенося пыльцу. Маленькая встреча становится полезной для всего сада, и кажется, что природа умеет дружить очень красиво.
</a:t>
            </a:r>
            <a:endParaRPr lang="en-US" sz="10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грязь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бросают мусор или дымят, воздух и вода становятся хуже. Живым существам сразу становится труднее дышать, пить и жить спокойно.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страдают растения и животные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Вытоптанная трава, сломанные ветки и грязные берега мешают растениям расти, а птицам и зверям — находить пищу и дом.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нужна помощь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природу берегут, она быстрее восстанавливается. Чистые места остаются красивыми, безопасными и удобными для людей, животных и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каждый день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никого нет, свет лучше выключить. Так человек помогает природе беречь энергию, а ещё показывает, что умеет быть внимательным и аккуратным.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Бумажку, бутылку и упаковку нужно выбрасывать в урну, а не на землю. Чистый двор и парк становятся приятнее для прогулок, игр и отдыха.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существам, поэтому не стоит оставлять кран открытым без дела. Даже несколько лишних капель лучше сохранить для природы и людей.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растения 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редкие цветы, не ломай ветки и не тревожь насекомых без причины. Тогда растения смогут расти, а маленькие помощники природы — спокойно 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лесу и парке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девочка идут по лесной тропинке и замечают белку на ветке. Они разговаривают шепотом, не ломают ветки и не сходят с дорожки. Лес вокруг остается спокойным, а птицы продолжают петь, словно благодарят за вежливость.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прогулка под соснами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полянка после пикника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дети складывают бумажки и упаковки в пакет, а не оставляют их в траве. Рядом стоит взрослая корзина для мусора, и поляна снова выглядит аккуратно. Так лес не превращается в свалку и остается домом для зверей.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19147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помогает легче дышать и чувствовать себя бодрее. Особенно полезно гулять там, где много деревьев, потому что растения делают воздух приятнее и чище.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бег или игра во дворе укрепляют тело и поднимают настроение. На улице легче двигаться, а мышцы и сердце получают полезную нагрузку без скуки.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тепло и свет, а еще помогает человеку просыпаться и быть активнее. На прогулке в ясный день дети чувствуют себя веселее и энергичнее.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сад или аллея помогают отдохнуть глазам и успокоиться после уроков. В тени деревьев тише, прохладнее и приятнее, поэтому гулять там особенно хорошо.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нашему здоровью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быть другом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школа и парк радуют всех вокруг. Если не мусорить и убирать за собой, природа дольше остается красивой, а гулять становится приятнее.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птицам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находить корм, поэтому им нужна помощь человека. Можно насыпать подходящие семечки в кормушку и следить, чтобы рядом было тихо и спокойно.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тратить воду зря, ее хватит и людям, и растениям, и животным. Такая привычка простая, но очень важная.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Посаженное дерево растет год за годом и делает двор или улицу красивее. Оно дает тень, очищает воздух и становится маленьким домом для птиц и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мусора к чистому двору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происходит, если убирать отходы сразу после прогулки, игры или еды.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года и жизнь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 после зимнего сна. Появляются первые листья, возвращаются птицы, а люди чаще выходят на улицу, чтобы увидеть, как все вокруг оживает.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много света, тепла и длинных дней. Созревают ягоды, овощи и фрукты, поэтому это время похоже на щедрый праздник природы для всей семьи.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собирают урожай, а деревья надевают золотые и красные листья. Люди готовятся к холодам, а в садах и огородах становится особенно много дел.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отдыхает под снегом, а людям и животным нужна забота. Птицам помогают кормушки, а дома хочется тепла, уюта и горячего чая.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случается, если природу обижать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негде жить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вырубать деревья и ломать кусты, птицам и зверям становится трудно найти укрытие. Им приходится искать новый дом, а это не всегда получается быстро.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становится грязной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грязь в реке мешают жить рыбам, улиткам и другим водным обитателям. Такая вода становится опасной и для людей, и для природы.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теряет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землю вытоптали и засыпали мусором, растениям труднее расти. Почва хуже пропускает воду и воздух, поэтому зеленым росткам становится очень трудно пробиться.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становится некрасивым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ветки, грязные берега и пустые пакеты делают двор или лес печальным и неуютным. Там уже не хочется играть, гулять и отдыхать.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дела для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855575" y="1226875"/>
            <a:ext cx="6921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 можно с маленькой привычки: закрыть кран, выключить лишний свет и взять с собой многоразовую бутылку. Это помогает беречь воду и электричество.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3075" y="2147142"/>
            <a:ext cx="65535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домой полезно не срывать цветы и не сходить с тропинки. Так растения остаются целыми, а трава не превращается в вытоптанную дорожку.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9700" y="3067408"/>
            <a:ext cx="6066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убрать бумажки, помочь сложить мусор в урну и посадить цветок или кустик. Даже такой небольшой труд делает двор чище и красивее.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63600" y="3987675"/>
            <a:ext cx="5613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птицам нужна помощь, поэтому можно повесить кормушку и насыпать подходящий корм. Забота о пернатых делает природу добрее.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человека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дети не оставили фантики на траве и аккуратно собрали их в пакет. Тропинка осталась чистой, а во дворе стало приятно гулять. Такой след радует и людей, и природу, потому что беспорядка не прибавилось.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след после прогулки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След, который помогает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закрыла кран, убрала мусор и посадила возле дома молодое деревце. Через время двор стал зеленее и уютнее. Это хороший след человека: он не мешает природе, а делает ее сильнее и красивее.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человеку трудно жить и быть здоровым. Поэтому природу нужно беречь так же внимательно, как свой дом.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дара природы — воздух, вода и еда — нужны человеку каждый день.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себя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каждый день помогает нам жить, расти и радоваться. Если быть аккуратным, не мусорить и заботиться о живом, Земля останется красивой, чистой и доброй для всех.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2026-05-25T22:43:32Z</dcterms:created>
  <dcterms:modified xsi:type="dcterms:W3CDTF">2026-05-25T22:43:32Z</dcterms:modified>
</cp:coreProperties>
</file>