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повседневной честности, памяти и цене человеческого достоинства.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проза Солженицына: нравственный выбор, память, совесть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«оттепели» и поиск правды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1960-х ослабление цензуры открыло путь к разговору о недавней истории без привычных прикрас. После «Одного дня Ивана Денисовича» Солженицын стал одним из самых заметных голосов эпохи, а его малая проза сосредоточилась на нравственном испытании обычного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малой прозы Солженицына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рассказ и миниатюра у Солженицына строятся вокруг одного эпизода, но смысл этого эпизода выходит далеко за пределы частного случая и ведёт к общему выводу о человеке.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бытовой детали, разговорная интонация, внутренняя речь героя и сдержанный авторский комментарий создают ощущение достоверности и одновременно усиливают философскую глубину текста.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 здесь — не внешняя интрига, а момент нравственной проверки, когда особенно ясно проявляются совесть, слабость, ответственность и подлинная мера личности.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ключевых текста: время, пространство, главная проблема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пространство и конфликт, но сохраняется единая нравственная перспектива.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четырёх текстах человек оказывается перед нравственным выбором; различаются лишь историческая ситуация и форма испытания.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Солженицын: рассказы и миниатюры начала 1960-х годов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двор»: образ Матрёны как нравственного центра рассказа
</a:t>
            </a:r>
            <a:endParaRPr lang="en-US" sz="2241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Исчезающий уклад и трагический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дом, бедный быт и отношение соседей показывают уязвимость крестьянского мира. После смерти Матрёны особенно ясно видно, что её ценность была недооценена при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и её внутреннее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живёт тяжёлым трудом и почти не заботится о себе. Её терпение, бескорыстие и готовность помогать другим делают её нравственной мерой для всего рассказа.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двор»: ценности Матрёны и окружающих её людей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разницу характеров, но и противоположные способы жить: ради других или ради выгоды.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нравственное превосходство внутренней щедрости над бытовой практичностью и имущественным интересом.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рассказа «Матрёнин двор» (1959)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 у Солженицына не ограничивается реалистическим описанием: через детали дома, работы и деревенского уклада раскрывается судьба целого 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рассказа «Матрёнин двор»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воспринимается как праведница, живущая не ради личной выгоды, а ради помощи другим, даже когда это приносит ей лишние потери и усталость.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рассказа состоит в том, что высокая нравственная ценность героини не совпадает с её внешней неприметностью и почти не получает признания от окружающих.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утверждает: именно такие тихие, незаметные люди удерживают жизнь от духовного распада, хотя их роль осознаётся слишком поздно.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«Случай на станции Кочетовка»: цепочка нравственной ошибки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поступка Зотова показывает, как страх и служебное рвение ведут к моральному краху.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 Зотов: человек долга и внутреннего разлада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Зотов убеждён, что на войне нельзя ослаблять бдительность: порядок, дисциплина и контроль кажутся ему единственно верным способом действовать в опасной обстановке. Он искренне старается выполнить службу без ошибки.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нём не исчезают сомнение и жалость, поэтому позднее понимание возможной неправоты переживается особенно тяжело. Солженицын показывает, как служебная логика может вытеснить живое сострадание и разрушить внутреннее равновесие.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«Случай на станции Кочетовка»: нарастание морального напряжения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внешней служебной суеты к внутреннему кризису, где решающей становится не обстановка, а нравственная цена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с осознанием ошибки: трагедия возникает из соединения страха, усердия и утраты человеческой меры.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«Случай на станции Кочетовка» (1962)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Куликово поле в поэме и памяти: путь к нравственной ответственности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закрепляет за полем значение места исторического перелома: здесь прошлое воспринимается не как дата, а как событие, определившее судьбу страны.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сознании Куликово поле становится пространством поминовения павших, где история сохраняется не только в книгах, но и в уважительном отношении к земле.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Захара-Калиты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поля воплощает преемственность памяти: он не просто живёт рядом с историческим местом, а бережёт его смысл для живых и будущих поколений.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показывает: помнить прошлое — значит нести ответственность перед павшими, перед страной и перед собственной совестью.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21" y="1733225"/>
            <a:ext cx="3360658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образы произведения превращаются у Солженицына в знаки исторической и нравственной памяти.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образы переводят историю в нравственную плоскость: помнить о прошлом здесь значит отвечать за 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«Захар-Калита»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«Захаре-Калите»: буквальный и переносный смысл
</a:t>
            </a:r>
            <a:endParaRPr lang="en-US" sz="2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«Крохотки»: миниатюры о природе, человеке и внутренней правде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«Крохотки» построены на предельно малой форме: одно наблюдение, одна деталь или короткая сценка становятся поводом для серьёзного размышления о совести, старении, вере и человеческом одиночестве.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частное впечатление не замыкается само на себе. Оно перерастает в разговор о внутренней правде человека, его ответственности перед миром и способе жить без самообмана.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детали к нравственному выводу: композиция миниатюры Солженицына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логика миниатюр «Крохоток»: от точного наблюдения к философскому и нравственному обобщению.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простор у Солженицына не украшает текст, а проверяет человека: он учит видеть красоту без потребительского взгляда и сохранять внутреннюю собранность.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тишина подчёркивает чистоту восприятия. В ней особенно заметно, способен ли человек остановиться, услышать мир и отказаться от суеты, делающей жизнь поверхностной.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тишина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дорога связывают движение времени с человеческой судьбой. Эти образы напоминают о памяти, переменах и необходимости идти вперёд, не теряя нравственной опоры.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дорога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показывают естественный порядок мира. Человек, умеющий принимать этот ритм, лучше различает подлинное и ложное, главное и случайное в собственной жизни.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«Крохотках» как нравственная мера
</a:t>
            </a:r>
            <a:endParaRPr lang="en-US" sz="3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тем четырёх произведений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показывает, насколько каждый текст смещён к социальной проблематике или к философско-лирическому созерцанию.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сильнее связаны с острой нравственной коллизией, а «Захар-Калита» и «Крохотки» больше сосредоточены на памяти и размышлении.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мотивам и художественной доминанте произведений А. И. Солженицына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общий мотив — праведность, понимаемая не как внешняя безупречность, а как верность совести в обычной жизни. Именно так раскрываются Матрёна, Зотов и хранитель памяти на Куликовом поле.
</a:t>
            </a:r>
            <a:endParaRPr lang="en-US" sz="1374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мотив — вина и утрата. Герои часто осознают ошибку слишком поздно, а потому произведения Солженицына звучат как предупреждение о цене равнодушия, подозрительности и духовной глухоты.
</a:t>
            </a:r>
            <a:endParaRPr lang="en-US" sz="1314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мотив — путь человека к внутренней ответственности. Дорога, память, труд и природа помогают увидеть: смысл жизни определяется отношением к другим людям и готовностью отвечать за свои поступки.
</a:t>
            </a:r>
            <a:endParaRPr lang="en-US" sz="1377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малой прозы Солженицына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точность, сдержанность, разговорная интонация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пишет с опорой на точную бытовую деталь, топонимы и реалии повседневной жизни. Благодаря этому повествование звучит достоверно и убедительно, а частный эпизод воспринимается как жизненно проверенный.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сочетает разговорную интонацию, краткость и резкий смысловой поворот в финале. В результате текст не только рассказывает событие, но и заставляет читателя сразу оценить его нравственный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малая проза Солженицына важна для читателя XXI 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темы Солженицына соотносятся с современными жизненными ситуациями и помогают говорить о личной ответственности.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помогают обсуждать не только литературу, но и повседневную этику: ответственность, память, доверие и уважение к миру вокруг.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рассказы «Матрёнин двор», «Случай на станции Кочетовка», «Захар-Калита», «Крохотки»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малая проза как школа нравственной прозорливости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проза Солженицына учит видеть в обычном событии проверку характера. В её центре — совесть, память и сострадание, без которых невозможно сохранить человеческое достоинство.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2026-05-23T21:26:53Z</dcterms:created>
  <dcterms:modified xsi:type="dcterms:W3CDTF">2026-05-23T21:26:53Z</dcterms:modified>
</cp:coreProperties>
</file>