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Царство Бактерии и Царство Грибы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бактерий и грибов, их строение, питание и роль в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изучения микромира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открыл бактерии, а Карл Линней систематизировал грибы. Микроскопические открытия изменили медицину и экологию навсегда.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 бактериях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прокариоты без ядра, размером от 0,2 до 10 микрона, обитают во всех средах — воде, почве, теле живых организмов.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чрезвычайно разнообразны, встречаются в экстремальных условиях и участвуют в жизненно важных биологических процессах на Земле.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играют ключевую роль в круговоротах веществ, разлагая органику и обеспечивая жизнедеятельность экосистем.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бактериальной клетки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и нуклеоид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имеют цитоплазматическую мембрану, которая регулирует обмен веществ, и нуклеоид — участок кольцевой ДНК без оболочки, управляющий жизнедеятельностью клетки.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капсула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оснащены жгутиками для движения, а защитная капсула оберегает клетку от внешних воздействий и помогает выживать в неблагоприятных условиях.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группы бактерий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 — шарообразные бактерии, часто располагаются цепочками или скоплениями для совместной жизни и размножения.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Бациллы — палочковидные бактерии, широко распространены в почве и воде, некоторые могут образовывать споры.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Спириллы имеют спиралевидную форму и способны двигаться с помощью жгутиков, адаптированы к жизни в жидких средах.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Вибрионы — изогнутые бактерии, часто встречаются в водных и морских экосистемах, играют роль в разложении органики.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выживание бактерий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размножения — бинарное деление, позволяющее быстро увеличивать численность при благоприятных условиях.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неблагоприятных условиях бактерии формируют споры — защищённые структуры, способные сохранять жизнеспособность длительное время.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механизм обеспечивает выживание и распространение бактерий в различных экстремальных условиях.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бактерий в окружающей среде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бактерий варьируется в разных средах, образуя огромные и разнообразные сообщества.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приспособлены к самым разным условиям, что делает их важной частью экосистем.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микробиологических исследований, 2023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бактерий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расщепляют мёртвые растения и животных, превращая их в питательные вещества, доступные для других организмов, тем самым поддерживая круговорот веществ.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Способны фиксировать атмосферный азот, обогащая почву необходимыми соединениями, что способствует росту растений и плодородию земель.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живут в симбиозе с растениями и животными, улучшая их питание и защищая от вредных факторов, укрепляя экосистему.
</a:t>
            </a:r>
            <a:endParaRPr lang="en-US" sz="10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812" y="1377928"/>
            <a:ext cx="195825" cy="22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5126" y="1377928"/>
            <a:ext cx="167850" cy="22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796" y="3197877"/>
            <a:ext cx="153863" cy="223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бактерий для человека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участвуют в производстве йогуртов, сыров и кефира, улучшая вкус и увеличивая пищевую ценность продуктов.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 другие лекарственные препараты создаются с помощью бактерий, что помогает бороться с инфекциями и болезнями.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биотехнологии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бактерии для очистки сточных вод и переработки отходов, уменьшая загрязнение и поддерживая экологический баланс.
</a:t>
            </a:r>
            <a:endParaRPr lang="en-US" sz="10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бактерии и их опасность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Возбудители таких заболеваний, как туберкулёз, ангина, дизентерия и холера, представляют серьёзную угрозу здоровью человека.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бактерий происходит воздушно-капельным путём, через загрязнённую воду и пищу, а также контактным способом.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выделяют токсины, вызывающие отравления, симптомы интоксикации и ухудшение состояния больных.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включает соблюдение гигиены, санитарные меры и своевременное медицинское лечение.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7164"/>
            <a:ext cx="4794300" cy="1938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бактерий и грибов: строение и признаки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отличия и сходства между бактериями и грибами по ключевым биологическим признакам.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отличаются по клеточной структуре и способам размножения, но оба используют споры и играют важные экологические роли.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микробиология, микология.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грибов состоит из мицелия, образованного гифами. Размножаются в основном спорами — высокоадаптивными клетками, способными долго сохраняться.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организация и классификация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многоклеточные и одноклеточные эукариоты, не относящиеся к растениям и животным. Они имеют оформленное ядро и делятся на дрожжи, плесневые и шляпочные виды.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грибы?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группы грибов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 включают съедобные и ядовитые виды, широко распространённые в лесах и садах. Они образуют заметные плодовые тела с ножкой и шляпкой.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встречаются на органических остатках и пищевых продуктах, играют ключевую роль в разложении и производстве антибиотиков, например, пенициллина.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— микроскопические грибы, используемые в пекарном деле и виноделии, размножаются почкованием и эффективно участвуют в процессах брожения.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мицелия и плодового тела грибов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состоит из тонких нитей — гиф, которые проникают в субстрат, обеспечивая питание и рост гриба под землёй или в среде.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Плодовое тело — наружная структура гриба, видимая невооружённым глазом, обычно имеет ножку и шляпку, где формируются споры для размножения.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способен долго существовать во влажной среде, восстанавливаясь после высыхания или замораживания, что обеспечивает выживаемость гриба.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Плодовое тело служит для распространения спор и обеспечивает взаимодействие гриба с внешней средой через специализированные структуры.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питания грибов: гетеротрофность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Сапротрофы: переработчики мёртвой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Сапротрофные грибы разлагают мёртвые растения и животных, возвращая минеральные вещества в почву. Их деятельность ускоряет круговорот веществ в экосистемах.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грибов на живых организмах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грибы питаются за счет хозяина, вызывая заболевания у растений и животных. Они могут снижать урожайность и здоровье организмов.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микоризы с растениями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грибы образуют микоризу с корнями растений, улучшая поглощение воды и питательных веществ, что способствует росту и устойчивости растений.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грибов и особенности спор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грибов — мелкие, лёгкие клетки, способные сохранять жизнеспособность в неблагоприятных условиях на долгое время и распространяясь воздухом, водой и животными.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размножения большинства грибов — спорообразование, что обеспечивает быстрый и широкий посев грибницы на новых участках.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размножаются почкованием — формированием нового организма на материнской клетке, что позволяет быстро увеличивать численность без споров.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шляпочника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гриба с указанием условий жизнедеятельности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грибов в природе и хозяйстве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органические остатки, способствуя образованию плодородной почвы, что важно для поддержания экосистем и сельского хозяйства.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грибов с растениями (микориза) улучшает всасывание воды и минеральных веществ, усиливая рост злаков и древесных пород.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широко используются в пищевой промышленности для производства хлеба, сыров и вина, обеспечивая вкусовые и питательные качества продуктов.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грибов производят антибиотики, витамины и лекарственные препараты, что имеет большое значение для медицины и биотехнологий.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грибы вызывают заболевания сельскохозяйственных культур, такие как фитофтора, ржавчина и головня, что ведёт к снижению урожайности и экономическим потерям.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микозы проявляются в виде кандидоза и стригущего лишая; борьба с ними включает антимикотические препараты и соблюдение санитарных норм.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грибы: опасности для растений и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и грибов в жизни и природе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обеспечивают круговорот веществ и поддерживают здоровье экосистем, приносят пользу человеку, но требуют внимательного отношения из-за возможного риска заболеваний.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2026-05-09T09:53:09Z</dcterms:created>
  <dcterms:modified xsi:type="dcterms:W3CDTF">2026-05-09T09:53:09Z</dcterms:modified>
</cp:coreProperties>
</file>