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вида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организован внутри себя: от особей до 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среда, где реально меняются наследственные признаки, действует отбор и накапливаются различия. Именно здесь вид отвечает на изменения среды и постепенно эволюционирует.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эволюция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базовая единица вида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особей одного вида, долго живущих на общей территории и относительно изолированных от соседних групп. Такое объединение делает её самостоятельным уровнем организации живого.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популяция служит исходной единицей микроэволюции, потому что в ней быстрее накапливаются наследственные изменения. Через популяции вид приспосабливается к среде и сохраняет разнообразие.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одного вида могут отличаться по плотности, размеру, возрастному составу и приспособленности. Именно такие различия помогают виду существовать в разных условиях и осваивать новые территории.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популяции характерны численность, рождаемость, смертность и миграции. Эти показатели меняются не одинаково у всех популяций одного вида и отражают состояние среды и ресурсов.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динамика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популяции имеют общий генофонд, поэтому изменения частот аллелей затрагивают не отдельный организм, а всю группу. Это важно для понимания эволюции и наследования признаков.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генофонд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046" y="2477750"/>
            <a:ext cx="236700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жизни популяции изучает каждый уровень структуры.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влияет на выживаемость, размножение и эволюционные возможности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популяционной структуры
</a:t>
            </a:r>
            <a:endParaRPr lang="en-US" sz="25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популяционной структуры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расселения, изоляции и накопления различий между локальными группами.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и расселение особей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особей зависит от плотности населения, наличия пищи, воды и убежищ. Когда ресурсы распределены неравномерно, особи также размещаются неравномерно по территории.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выделяют равномерное, случайное и групповое распределение. Каждый тип отражает особые отношения между особями и показывает, насколько сильно они влияют друг на друга.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распределения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влияет на встречи особей, конкуренцию, защиту территории и обмен генами. По ней можно судить, как популяция использует среду и насколько она устойчива.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меняется вместе с поведением вида и условиями среды: территориальностью, стадностью, доступностью ресурсов и силой конкуренции.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распространено групповое распределение; равномерное и случайное возникают при других экологических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биологии, 11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пространственного распределения особей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 численность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возрастные группы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показывает соотношение предрепродуктивных, репродуктивных и пострепродуктивных особей. Она помогает понять, сколько особей уже участвует в размножении и сколько только готовится к нему.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сокращения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молодых особей мало, а старших относительно много, популяция часто становится уязвимой. Тогда смертность не компенсируется новым поколением, и численность постепенно снижается.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роста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много молодых особей, её численность обычно может быстро увеличиваться. Такой возрастной состав создаёт резерв будущих производителей и ускоряет восстановление после потерь.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не только состав, но и жизненную перспективу популяции: от расширения до постепенного угасания.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молодых особей, тем больше потенциал роста; преобладание старших групп указывает на спад численности.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биологии, 11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возрастных групп в популяциях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800" y="1319190"/>
            <a:ext cx="348900" cy="27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и репродуктивный потенциал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показывает, сколько в популяции самцов и самок. От этого зависит число возможных пар, а значит, и общий репродуктивный потенциал группы.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близком к равному соотношении полов популяция обычно способна быстрее восстанавливаться после сокращения. Если один пол представлен значительно слабее, темпы размножения снижаются.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отклонений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полового состава может возникать из-за различий в смертности, особенностей поведения, сезонных миграций и влияния среды. У разных видов это проявляется по-разному.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жизни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организмов половой состав меняется с возрастом или в разные периоды года. Поэтому оценивать его нужно не по одному наблюдению, а с учётом жизненного цикла.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напрямую связана с сохранением численности и устойчивостью вида. Чем надёжнее воспроизводство, тем выше шанс популяции пережить неблагоприятные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популяции можно увидеть особей с разными наследственными признаками: окраской, ростом, устойчивостью к болезням и особенностями обмена веществ. Эти различия не случайны, а связаны с разнообразием аллелей и их сочетаний в генофонде.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разнообразие помогает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среды меняются, часть особей уже может оказаться лучше приспособленной. Тогда популяция сохраняется не за счёт одной удачной формы, а благодаря множеству наследственных вариантов, среди которых отбор находит наиболее полезные.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малочисленности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численности популяции набор генов обедняется, а близкородственное скрещивание становится вероятнее. Это повышает риск наследственных нарушений и снижает способность группы реагировать на болезни, климатические сдвиги и другие испытания.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внутри вида: почему особи не одинаковы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силу, а наличие ключевых процессов. В реальной популяции они действуют одновременно и часто усиливают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меняется постоянно: одни процессы создают вариации, другие их отбирают или перераспределяют между популяциями.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школьному курсу биологии, 11 класс; количественные значения условны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изменяющие генетическую структуру популяции
</a:t>
            </a:r>
            <a:endParaRPr lang="en-US" sz="27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структура: разделение ролей внутри популяции
</a:t>
            </a:r>
            <a:endParaRPr lang="en-US" sz="2054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популяции особи могут занимать разные участки территории: кроны деревьев, прибрежную зону, глубокие слои почвы или открытые пространства. Такое распределение снижает прямую конкуренцию за ресурсы.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местообитания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нередко используют неодинаковые корма или части одного ресурса. Это особенно заметно у животных с гибким поведением, когда взрослые, молодые или особи разных полов питаются по-разному.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пища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группы активна днём, другая — в сумерки или ночью. Благодаря этому популяция лучше использует среду и меньше сталкивается с соперничеством за пищу, укрытия и безопасные места.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активности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Территориальность, стайность, забота о потомстве и сезонные перемещения тоже входят в экологическую структуру. Они определяют, как особи взаимодействуют между собой и насколько полно осваивают среду.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различия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1380" y="1771425"/>
            <a:ext cx="3739639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внешние условия и деятельность человека влияют на численность и внутреннее устройство популяций.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 изменяется не по одной причине: на неё одновременно действуют климат, ресурсы, биотические связи, перемещения и антропогенное воздействие.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структуру популяции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и структура популяции
</a:t>
            </a:r>
            <a:endParaRPr lang="en-US" sz="229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 механизм дивергенции популяций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Географические, экологические и репродуктивные барьеры ограничивают скрещивание между группами одного вида. В результате общий генофонд перестаёт быть единым, а различия начинают накапливаться быстрее.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обмена генами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популяциях по-разному действуют мутации, естественный отбор и дрейф генов. Чем дольше длится изоляция, тем заметнее становятся наследственные отличия по признакам и приспособленности.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изоляция рассматривается как важный этап образования подвидов. Если расхождение сохраняется долго, оно может привести и к возникновению новых видов.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новым формам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волков популяция связана с границами участка, где добыча достаточно обильна для выживания стаи. Иерархия внутри группы влияет на размножение, распределение пищи и защиту территории, поэтому структура здесь хорошо заметна в поведении.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волков и территория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рыб популяции разделены местами размножения и миграционными маршрутами. Одна и та же речная система может содержать несколько локальных групп, которые возвращаются на нерест в разные участки и слабо смешиваются между собой.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 нерестовые пути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локальные популяции формируются там, где совпадают влажность, освещённость, состав почвы и способы распространения семян. Даже в пределах одного луга можно увидеть группы, заметно отличающиеся по численности и устойчивости.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 разных участках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популяционная структура проявляется в 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объединены факторы, которые поддерживают жизнеспособность вида, и факторы, которые делают его уязвимым.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численность и генетическое разнообразие, тем устойчивее вид; фрагментация ареала и бедный генофонд, наоборот, повышают риск исчезновения.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значения условны и используются для сравнения факторов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и устойчивость вида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 и строительство дорог сначала уменьшают площадь местообитаний. Популяции оказываются разделёнными на отдельные участки, где условия жизни становятся разными.
</a:t>
            </a:r>
            <a:endParaRPr lang="en-US" sz="1159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миграционные коридоры нарушены, обмен генами между локальными группами ослабевает. Это делает популяции более уязвимыми к случайным потерям аллелей и близкородственному скрещиванию.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шум, урбанизация и беспокойство человеком сокращают численность локальных групп. В таких условиях сильнее проявляются дефицит партнёров, болезни и гибель молодых особей.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местообитаний, восстановление связей между ними и поддержание генетического разнообразия помогают редким видам сохранять устойчивые популяции и адаптироваться к изменениям среды.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популяционную структуру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основа жизни вида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показывает, как вид распределён в пространстве, времени и наследственном составе. От её состояния зависят приспособленность, устойчивость и будущее биологического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2026-06-01T21:03:57Z</dcterms:created>
  <dcterms:modified xsi:type="dcterms:W3CDTF">2026-06-01T21:03:57Z</dcterms:modified>
</cp:coreProperties>
</file>