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тело и поведение работают вместе — разберём, как именно.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чувства и эмоции: как это связано с работой организма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биология помогает понять эмоции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мы изучаем, как нервная система и органы чувств помогают человеку воспринимать мир, реагировать на события и управлять поведением. Эмоции, мысли и чувства — часть этой взаимосвязи.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919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понятия: мысль, эмоция, чувство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помогает обрабатывать информацию: сравнивать факты, делать выводы, выбирать решение и строить план действий. Она связана с анализом ситуации и внутренней речью.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возникает быстро и показывает отношение организма к событию здесь и сейчас. Радость, страх, гнев и удивление помогают мгновенно отреагировать на происходящее.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обычно длится дольше и выражает устойчивое отношение к человеку, событию или явлению. Доверие, симпатия, обида и дружба формируются на основе опыта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участвует в возникновении эмоций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Миндалина в составе лимбической системы быстро определяет, насколько событие важно или опасно. Благодаря этому человек реагирует почти мгновенно, ещё до подробного анализа ситуации.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запускает изменения в работе организма: учащается сердцебиение, меняется дыхание, усиливается потоотделение. Так эмоция становится заметной не только в переживании, но и в теле.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помогают остановиться, сравнить варианты и выбрать более спокойное действие. Поэтому человек может не поддаться импульсу и ответить обдуманно.
</a:t>
            </a:r>
            <a:endParaRPr lang="en-US" sz="11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чаще встречаются у школьников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по-разному проявляются в уроках, общении, спорте и дома, но чаще всего связаны с оценкой и ожиданием результата.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радость и страх: они чаще возникают там, где есть успех, оценка, соревнование или неожиданность.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визуализации по теме урока, 2026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чувства и эмоции: сравнение по основным признакам
</a:t>
            </a:r>
            <a:endParaRPr lang="en-US" sz="2164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эти процессы связаны, но не совпадают по длительности, реакции тела и смыслу.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Мысль, эмоция и чувство возникают в одной системе, но выполняют разные функции: анализ, реакцию и устойчивое отношение.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«Мысли, чувства, эмоции»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тело показывает эмоции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страхе и волнении сердце бьётся чаще, дыхание становится поверхностным и быстрым. Эти изменения готовят организм к действию и появляются очень быстро.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часто сопровождается напряжением мышц, сжатыми кулаками и резкими движениями. При радости, наоборот, появляется лёгкость, активность и желание двигаться.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лица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выражению лица можно заметить настроение человека: улыбку, нахмуренные брови, напряжённый взгляд или удивление. Мимика помогает другим понять состояние без слов.
</a:t>
            </a:r>
            <a:endParaRPr lang="en-US" sz="1107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меняют тембр, громкость и темп речи. Когда человек волнуется, голос может дрожать, а при раздражении речь становится резкой и громкой.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сильной эмоции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событие проходит путь от оценки мозгом до выбора поведения.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вызывает эмоции у человека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Похвала, критика, шутка или резкое замечание могут вызвать очень разные эмоции. Часто реакция зависит не только от слов, но и от тона, с которым их произнесли.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 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усиливаются, когда результат важен или неизвестен заранее. Новости, соревнования, контрольные и собственные ожидания создают напряжение, интерес или радость.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музыка легко возвращают переживания, связанные с важными событиями. Один знакомый мотив может вызвать радость, грусть или волнение, даже если событие произошло давно.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мимика, молчание или поддержка окружающих влияют на эмоциональное состояние. Человек часто реагирует не только на поступок, но и на его значение для 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мысли влияют на силу эмоций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может переживаться по-разному, если меняется внутренний диалог и способ объяснения происходящего.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поддерживающей становится мысль, тем слабее тревога и тем легче вернуть спокойствие и контроль.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саморегуляции, 2026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Эмпатия: как понять состояние другого человека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одноклассник молчит после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Петя заметил, что его друг сидит отдельно, не шутит и смотрит в пол. Он не стал сразу задавать лишние вопросы, а спокойно сел рядом и предложил поговорить. Такое внимательное поведение помогает почувствовать поддержку без давления.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увидела, что подруга говорит тише обычного и избегает взгляда. По её позе, интонации и коротким ответам она поняла: дело не в равнодушии, а в переживании. Иногда эмпатия начинается с простого умения заметить настроение другого человека.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вместо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групповой работы один ученик ошибся и смутился, а другой не стал его упрекать при всех. Он спокойно подсказал решение и продолжил задание вместе с ним. Эмпатия делает общение безопаснее и помогает сохранить уважение даже в трудной ситуации.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трудные реакции в жизненных ситуациях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одна и та же ситуация может привести к разным результатам в зависимости от выбранной реакции.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реакции помогает снизить напряжение, сохранить отношения и получить более хороший результат.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«Мысли, чувства, эмоции»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успокоиться, когда эмоции слишком сильные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остановиться хотя бы на несколько секунд. Короткая пауза снижает импульсивность и даёт мозгу время перейти от резкой реакции к более осознанной.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помогают медленное дыхание, счёт до десяти, глоток воды или короткое движение. Эти действия уменьшают телесное напряжение и помогают сердцу и дыханию постепенно успокоиться.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словами определить эмоцию: «я злюсь», «я волнуюсь», «мне обидно». Когда чувство названо, его легче понять и выбрать спокойное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себе при сильных чувствах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самонаблюдения, анализа ситуации и выбора поведения.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эмоции помогают, а где мешают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особенно заметны в ситуациях, где важны скорость реакции, общение и оценка собственных действий.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полезны, когда помогают действовать и понимать людей, но сильные переживания мешают без самоконтроля.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«Мысли, чувства, эмоции»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о себе и их влияние на поведение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внутренняя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себе влияют на настроение и готовность действовать. Если человек думает «я не умею», он чаще отступает; если говорит «я пока не умею», появляется шанс попробовать ещё раз и научиться.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самооценку влияют успехи, ошибки, поддержка взрослых и сравнение себя с другими. Чем чаще человек замечает свой прогресс, тем спокойнее он относится к трудностям и тем охотнее берётся за дело.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добрый тон к себе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внутренний диалог не делает ошибки исчезающими, но помогает не терять силы после неудачи. Спокойные мысли о себе поддерживают мотивацию и уменьшают лишнее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общении со сверстниками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держится на умении слушать, не перебивать и учитывать чувства другого. Когда подростки чувствуют уважение, им легче договариваться и сохранять отношения даже после разногласий.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ссор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часто начинаются из-за обидных слов, исключения из компании или неверно понятых сообщений. Иногда достаточно одной фразы, чтобы человек почувствовал себя отвергнутым или непонятым.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слова, жесты и поступки сверстников каждый реагирует по-своему. Один и тот же комментарий может показаться шуткой одному человеку и обидой другому, поэтому важно уточнять смысл.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примирения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 помогает спокойный разговор, если оба готовы объяснить свои чувства без обвинений. Чем раньше появляется желание понять друг друга, тем быстрее восстанавливается доверие.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для описания чувств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точные слова помогают лучше понять своё состояние и яснее объяснить его другому человеку.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легче разобраться в переживании и подобрать подходящую реакцию.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«Мысли, чувства, эмоции»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факт, мысль и эмоцию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произошло на самом деле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 — это реальное событие без добавленных оценок. Если сначала понять, что именно случилось, легче не преувеличивать проблему и не делать поспешных выводов.
</a:t>
            </a:r>
            <a:endParaRPr lang="en-US" sz="1237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 думаю об этом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 — это личный вывод или объяснение случившегося. Она может быть точной или ошибочной, поэтому полезно проверять её вопросом: есть ли у меня доказательства?
</a:t>
            </a:r>
            <a:endParaRPr lang="en-US" sz="1240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 чувствую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показывает, как организм и психика реагируют на событие. Когда факт, мысль и эмоция различаются, человеку проще успокоиться, обсудить ситуацию и выбрать верное действие.
</a:t>
            </a:r>
            <a:endParaRPr lang="en-US" sz="11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чувства и эмоции в жизни человека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чувства и эмоции связаны с работой мозга и нервной системы, но выполняют разные задачи. Если замечать их вовремя и управлять реакцией, легче учиться, общаться и сохранять спокойствие.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2026-06-01T11:06:01Z</dcterms:created>
  <dcterms:modified xsi:type="dcterms:W3CDTF">2026-06-01T11:06:01Z</dcterms:modified>
</cp:coreProperties>
</file>