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image" Target="../media/image-14-14.png"/><Relationship Id="rId15" Type="http://schemas.openxmlformats.org/officeDocument/2006/relationships/image" Target="../media/image-14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человеку память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помогает учиться, помнить и жить безопасно каждый день.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нашей жизни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— это умение запоминать, хранить и вовремя вспоминать нужное. Она нужна на уроках, дома, на улице, в играх и в общении с людьми.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— главный помощник памяти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замечает новое, выбирает важное и сохраняет его. Он словно внимательный помощник, который не теряет нужные сведения и помогает быстро найти их позже.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видит, слышит или делает что-то интересное, мозг лучше удерживает это в памяти. Поэтому внимание помогает запоминать, а спокойная сосредоточенность делает воспоминания прочнее.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помогает жить безопасно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память сохраняет полезные правила: горячую плиту нельзя трогать, а у дороги нужно быть особенно внимательным. Эти знания защищают нас в обычных ситуациях.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человек вспоминает прошлый опыт и быстрее понимает, как поступить. Это помогает не растеряться дома, в школе и на улице, даже когда рядом что-то отвлекает.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памяти мы реже повторяем опасные ошибки. Она подсказывает, что уже было неприятно или небезопасно, и помогает выбрать более правильное решение.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нужна для учёбы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Чтение, письмо, счёт, таблица умножения и стихи держатся на памяти. Без неё каждый новый пример казался бы совсем незнакомым и очень трудным.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материал повторяют, он запоминается крепче и остаётся надолго. Поэтому уроки, правила и новые слова полезно возвращать в голову не один раз.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особенно нужна, чтобы учиться быстрее и увереннее. Она помогает не только отвечать у доски, но и спокойно делать домашние задания без лишней путаницы.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550" y="1652981"/>
            <a:ext cx="315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4550" y="3375925"/>
            <a:ext cx="315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95925"/>
            <a:ext cx="360000" cy="32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88981"/>
            <a:ext cx="360000" cy="288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помогает узнавать людей и предметы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запоминает лица родителей и друзей, чтобы сразу узнавать их среди других людей. Это делает общение спокойным, тёплым и очень привычным.
</a:t>
            </a:r>
            <a:endParaRPr lang="en-US" sz="11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лица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хранит образ портфеля, игрушки, книги или другой нужной вещи. Благодаря этому ребёнок быстрее находит своё и не путается в делах.
</a:t>
            </a:r>
            <a:endParaRPr lang="en-US" sz="11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вещи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помнит дорогу домой, свой класс и знакомый двор. Узнавание мест экономит силы и помогает чувствовать себя уверенно в обычной жизни.
</a:t>
            </a:r>
            <a:endParaRPr lang="en-US" sz="11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Привычные места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помогает узнавать голос учителя, бабушки или друга ещё до того, как человек появился рядом. Так мир становится понятнее и дружелюбнее.
</a:t>
            </a:r>
            <a:endParaRPr lang="en-US" sz="11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голоса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воспоминание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новое впечатление проходит путь от внимания к воспоминанию.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вида памяти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Кратковременная память держит сведения совсем недолго. Она помогает, например, запомнить номер телефона на минутку, пока его не запишут.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Рабочая память удерживает мысль, пока человек считает, сравнивает, читает или решает задачу. Она словно маленький столик, на котором удобно разложить нужные мысли.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Долговременная память сохраняет то, что нужно надолго: стихи, правила, имена, адреса и важные события. Это настоящий домашний архив знаний.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000" y="1721075"/>
            <a:ext cx="360000" cy="3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4250" y="1701075"/>
            <a:ext cx="36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18000" y="1701075"/>
            <a:ext cx="315000" cy="36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3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запоминается лучше
</a:t>
            </a:r>
            <a:endParaRPr lang="en-US" sz="3000" dirty="0"/>
          </a:p>
        </p:txBody>
      </p:sp>
      <p:sp>
        <p:nvSpPr>
          <p:cNvPr id="14" name="Text 2"/>
          <p:cNvSpPr txBox="1"/>
          <p:nvPr/>
        </p:nvSpPr>
        <p:spPr>
          <a:xfrm>
            <a:off x="433150" y="2591950"/>
            <a:ext cx="25752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Необычный случай, смешная ошибка или очень яркая картинка запоминаются легче. Мозг словно говорит: «Вот это точно не потеряю!»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33150" y="2162300"/>
            <a:ext cx="25752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и необычное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284400" y="2591950"/>
            <a:ext cx="25752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тема нравится или кажется нужной, память работает лучше. Интерес помогает удержать даже длинный список, особенно если он связан с делом.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284400" y="2162300"/>
            <a:ext cx="25752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Интересное и полезное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6135650" y="2591950"/>
            <a:ext cx="25752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пирога, мелодия песни или смешной рисунок могут вспомниться быстрее обычных слов. Такие впечатления цепляют память за самые разные «крючки».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6135650" y="2162300"/>
            <a:ext cx="25752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То, что связано с чувствами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162" y="1011845"/>
            <a:ext cx="3432300" cy="15552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0137" y="1011845"/>
            <a:ext cx="3432300" cy="155526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через чувства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35613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открыл книгу и сразу вспомнил, как вчера читал сказку вслух. Шуршание страниц напомнило ему тихий вечер и голос мамы рядом. Так зрение и слух вместе возвращают знакомые события и делают воспоминание живым.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235678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которая сразу напоминает урок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2588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взяла яблоко, вдохнула его запах и улыбнулась. Тут же вспомнился школьный перекус на перемене и красный шарф, который мама повязала утром. Один запах и одно прикосновение могут вернуть сразу несколько добрых картинок.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02653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яблока и тёплый шарф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повторение так важно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270275" y="3160505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вернуться к материалу чуть позже, мозг как будто ставит для него более прочную «закладку». Так стихотворение, правило или номер запоминаются гораздо увереннее.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70275" y="2647513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повторение через время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47175" y="26882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нескольких коротких повторений знание остаётся надолго. Поэтому лучше заниматься понемногу, но не забывать возвращаться к материалу снова и снова.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47175" y="2175237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наконец — прочная память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493375" y="3627730"/>
            <a:ext cx="25104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впервые читает слово, стих или правило, мозг только знакомится с новой информацией. След пока ещё слабый и легко теряется, если на него не вернуться.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493375" y="3114738"/>
            <a:ext cx="2510400" cy="4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первое знакомство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памяти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Спешка не даёт как следует вслушаться, вглядеться и понять материал. Когда человек торопится, он чаще путает слова, пропускает важные детали и запоминает только часть информации.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Шум, страх и постоянные отвлечения мешают сосредоточиться. В такой обстановке информация как будто теряется по дороге, и память начинает работать хуже, чем обычно.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делает внимание слабым, а мысли — медленными. Если ребёнок не выспался, мозгу труднее удерживать новое, и даже простое задание может показаться очень трудным.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Скука и слишком большое количество дел тоже вредят запоминанию. Когда материал неинтересен или его слишком много, мозг быстро устаёт и путает одно с другим.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запоминать лучше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шаг за шагом сделать запоминание более прочным и удобным для ребёнка.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672981"/>
            <a:ext cx="360000" cy="32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44450" y="3395925"/>
            <a:ext cx="360000" cy="32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844450" y="1652981"/>
            <a:ext cx="360000" cy="3600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для тренировки памяти
</a:t>
            </a:r>
            <a:endParaRPr lang="en-US" sz="3000" dirty="0"/>
          </a:p>
        </p:txBody>
      </p:sp>
      <p:sp>
        <p:nvSpPr>
          <p:cNvPr id="1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9" name="Text 2"/>
          <p:cNvSpPr txBox="1"/>
          <p:nvPr/>
        </p:nvSpPr>
        <p:spPr>
          <a:xfrm>
            <a:off x="5022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рассматривает картинку или комнату, а потом ищет отличия после изменений. Игра тренирует внимание, наблюдательность и умение замечать даже маленькие детали.
</a:t>
            </a:r>
            <a:endParaRPr lang="en-US" sz="1100" dirty="0"/>
          </a:p>
        </p:txBody>
      </p:sp>
      <p:sp>
        <p:nvSpPr>
          <p:cNvPr id="20" name="Text 3"/>
          <p:cNvSpPr txBox="1"/>
          <p:nvPr/>
        </p:nvSpPr>
        <p:spPr>
          <a:xfrm>
            <a:off x="10739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«Что изменилось?»
</a:t>
            </a:r>
            <a:endParaRPr lang="en-US" sz="1400" dirty="0"/>
          </a:p>
        </p:txBody>
      </p:sp>
      <p:sp>
        <p:nvSpPr>
          <p:cNvPr id="21" name="Text 4"/>
          <p:cNvSpPr txBox="1"/>
          <p:nvPr/>
        </p:nvSpPr>
        <p:spPr>
          <a:xfrm>
            <a:off x="5022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попросить взрослого назвать несколько слов, а потом повторить их по порядку. Это упражнение учит внимательно слушать, удерживать информацию и вспоминать её без подсказки.
</a:t>
            </a:r>
            <a:endParaRPr lang="en-US" sz="1100" dirty="0"/>
          </a:p>
        </p:txBody>
      </p:sp>
      <p:sp>
        <p:nvSpPr>
          <p:cNvPr id="22" name="Text 5"/>
          <p:cNvSpPr txBox="1"/>
          <p:nvPr/>
        </p:nvSpPr>
        <p:spPr>
          <a:xfrm>
            <a:off x="10739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слов
</a:t>
            </a:r>
            <a:endParaRPr lang="en-US" sz="1400" dirty="0"/>
          </a:p>
        </p:txBody>
      </p:sp>
      <p:sp>
        <p:nvSpPr>
          <p:cNvPr id="23" name="Text 6"/>
          <p:cNvSpPr txBox="1"/>
          <p:nvPr/>
        </p:nvSpPr>
        <p:spPr>
          <a:xfrm>
            <a:off x="4784600" y="3850600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короткого рассказа или сказки ребёнок пересказывает главное своими словами. Так память работает вместе с пониманием, а учёба становится похожей на интересную игру.
</a:t>
            </a:r>
            <a:endParaRPr lang="en-US" sz="1100" dirty="0"/>
          </a:p>
        </p:txBody>
      </p:sp>
      <p:sp>
        <p:nvSpPr>
          <p:cNvPr id="24" name="Text 7"/>
          <p:cNvSpPr txBox="1"/>
          <p:nvPr/>
        </p:nvSpPr>
        <p:spPr>
          <a:xfrm>
            <a:off x="5356300" y="3395950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текста
</a:t>
            </a:r>
            <a:endParaRPr lang="en-US" sz="1400" dirty="0"/>
          </a:p>
        </p:txBody>
      </p:sp>
      <p:sp>
        <p:nvSpPr>
          <p:cNvPr id="25" name="Text 8"/>
          <p:cNvSpPr txBox="1"/>
          <p:nvPr/>
        </p:nvSpPr>
        <p:spPr>
          <a:xfrm>
            <a:off x="4784600" y="2127656"/>
            <a:ext cx="37848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запомнить, где спрятаны одинаковые изображения, и находить их по памяти. Такая игра помогает удерживать в голове расположение предметов и быстро сравнивать их.
</a:t>
            </a:r>
            <a:endParaRPr lang="en-US" sz="1100" dirty="0"/>
          </a:p>
        </p:txBody>
      </p:sp>
      <p:sp>
        <p:nvSpPr>
          <p:cNvPr id="26" name="Text 9"/>
          <p:cNvSpPr txBox="1"/>
          <p:nvPr/>
        </p:nvSpPr>
        <p:spPr>
          <a:xfrm>
            <a:off x="5356300" y="1673006"/>
            <a:ext cx="321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картинок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у людей бывает разной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детям легче запоминать картинки и цвета. Они лучше вспоминают то, что увидели, и любят схемы, рисунки и яркие примеры.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быстрее удерживают звуки, голоса и стихи. Им удобно повторять вслух, слушать объяснение и запоминать ритм слов.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Кому-то легче даются движения и действия. Такой ребёнок лучше помнит, как что-то делать, особенно если сам потрогал, собрал или написал.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у всех есть свои сильные стороны. Один легко запоминает лица, другой — дорогу, третий — правила. Это нормально, а не смешно.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память помогает в семье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память помогает не забывать важные вещи: дни рождения, адрес, любимые блюда, домашние правила и просьбы близких. Благодаря ей дом становится более спокойным и дружным.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ещё помогает в обычных делах: выключить свет, взять портфель, купить нужное и сказать доброе слово вовремя. Вот почему память в семье — настоящий помощник, хоть и невидимый.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воображение работают вместе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придумать сказку, игру или необычное путешествие, человек берёт знакомые образы из памяти. Из них потом складывается что-то новое и интересное.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Воображение соединяет то, что уже известно: лес, замок, космос, животных, звуки и события. Чем больше опыта хранится в памяти, тем богаче новые идеи.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память и воображение дружат. Первая даёт строительный материал, а второе собирает из него удивительные истории, рисунки и замыслы.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добрые поступки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помогает помнить добрые слова, благодарность и помощь друзей. Это делает человека внимательнее к другим и учит отвечать на добро добром.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напоминает о правилах вежливости: здороваться, извиняться, уступать, не обижать и уметь ждать своей очереди. Такие привычки делают общение приятнее.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помнить о хороших поступках, легче самому поступать хорошо. Тогда в классе и в семье становится теплее, а ссор — заметно меньше.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заботиться о памяти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сон и отдых очень важны: выспавшийся ребёнок запоминает быстрее и путается реже. Мозгу, как и человеку, нужно вовремя отдыхать.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учить маленькими порциями, чем пытаться запомнить всё сразу. Короткое повторение и спокойное место помогают материалу закрепиться надёжнее.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двигаться, пить воду и делать короткие перерывы во время занятий. Тогда внимание не устаёт слишком быстро, а мысли остаются ясными.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Чтение, интерес и чуть-чуть весёлой тренировки тоже полезны. Память любит порядок, регулярность и задания, которые хочется выполнить ещё раз.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— твой верный помощник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помогает учиться, узнавать людей, помнить правила и действовать осторожно. Если беречь её, повторять и тренировать, она становится сильнее и надёжнее каждый день.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2026-05-21T08:24:18Z</dcterms:created>
  <dcterms:modified xsi:type="dcterms:W3CDTF">2026-05-21T08:24:18Z</dcterms:modified>
</cp:coreProperties>
</file>