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в огороде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растут фрукты и овощи, и кто им помогает.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огород: в чём разница?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похож на дом для деревьев и кустарников, а огород — на аккуратные грядки с овощами и зеленью. Одни растения живут много лет, другие вырастают за одно лето. И всем нужен заботливый уход.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сад меняется по сезонам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постепенно наливаются яблоки, груши, сливы и ягоды. Растениям нужны солнце, вода и внимание, чтобы плоды выросли сочными и крепкими.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пора сбора урожая. Спелые плоды аккуратно снимают с веток и кустов, чтобы сохранить их вкус и пользу.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просыпается после зимы: деревья покрываются цветами, а воздух наполняется ароматом. Пчёлы прилетают на цветки и помогают будущим плодам появиться.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помощники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с цветка на цветок. Так растения могут завязывать плоды. Без этих маленьких тружениц саду пришлось бы намного труднее.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любят тлю, которая вредит листьям и высасывает сок из растений. Поэтому такие яркие жучки помогают саду оставаться здоровым и крепким.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живёт много маленьких помощников. Когда им не мешают, они делают свою работу тихо и очень старательно, почти как сказочные садовые мастера.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соседи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растет в огороде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490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свёкла и редис растут под землёй. Их часть прячется в почве, а зелёные листочки тянутся вверх, будто здороваются с солнцем.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90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86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помогают человеку быть сильным и бодрым. В них много полезных веществ, поэтому огородные растения так ценят и дети, и взрослые.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586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овощей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038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прячется в земле клубнями, а лук образует знакомые нам луковицы. У каждого овоща свой способ расти, как будто у них свои секреты.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4038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лук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27558" y="3616386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 и другая зелень растут быстро и пахнут особенно приятно. Их добавляют в супы, салаты и закуски, чтобы еда стала вкуснее.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7550" y="3184514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1972758" y="3616386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любит простор, а огурцы хорошо чувствуют себя на грядке и иногда на опоре. Эти овощи часто появляются на столе летом и осенью.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1972750" y="3184514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 огурцы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урожай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семени или рассады до сбора урожая в саду и огороде.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корней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растение в почве, как надёжные держатели. Они уходят вниз, чтобы найти воду и полезные вещества, без которых зелёному жильцу было бы трудно.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земле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становится сухой и плотной, корням приходится работать намного больше. Вода проходит медленнее, а растению труднее получать всё нужное для роста.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 твёрдая почва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рыхлая, корням легче расти и дышать. В такой земле остаются маленькие пространства для воздуха и влаги, и растение чувствует себя лучше.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земля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рыхлят аккуратно, чтобы она оставалась мягкой и удобной для растений. Тогда корни могут расти свободно, а урожай будет радовать сильнее.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почве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 дождь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семенам, росткам и взрослым растениям. Без неё листья вянут, а молодые побеги растут медленно, словно им не хватает сил.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роста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поливать растения утром или вечером, когда солнце не так сильно греет. Тогда вода меньше испаряется и успевает достаться корням.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поливать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воды тоже вредно. Если почва постоянно мокрая, корни могут начать болеть, поэтому полив должен быть разумным, а не как после ливня.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влага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растениям расти и оставаться зелёными. Если света мало, листья бледнеют, а стебли становятся слабыми и тянутся вверх.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листьям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и салат лучше чувствуют себя в прохладную погоду. У каждого растения свой любимый климат, как у людей — свой любимый свитер.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прохлады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семенам быстрее проснуться и начать прорастать. Поэтому весной и в тёплую погоду ростки появляются заметно бодрее.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 прорастания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и огурцы особенно любят тепло. Им нужно больше тёплых дней, чтобы хорошо расти и радовать сочными плодами.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тепла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работы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саду и огороде убирают сухие ветки и старые остатки растений. Так место становится чистым и готовым к новой работе.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после зимы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остаётся наблюдать, как природа просыпается. На ветках появляются почки, а на грядках — маленькие зелёные ростки.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Ждём первые ростки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сажают семена и высаживают рассаду в грядки. Это очень важный момент: у каждого растения появляется свой первый дом.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Сеем и высаживаем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почву осторожно разрыхляют. Мягкая земля помогает корням дышать и легче принимать воду после полива или дождя.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Рыхлим землю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уход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дни землю осматривают особенно внимательно: если верхний слой подсох, растения сразу поливают. Так грядки не вянут, а корни получают достаточно воды для роста и цветения.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влагу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важно смотреть, не появились ли на листьях дырочки, пятна или вредители. Если заметить проблему вовремя, растению легче помочь, а сад и огород остаются здоровыми.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Осматривают листья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быстро забирают у культурных растений воду, свет и питание. Поэтому их аккуратно выдергивают или срезают, чтобы овощи и цветы не оставались без нужной поддержки.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сорняки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уход не любит ленивых выходных: полив, прополка и осмотр нужны почти ежедневно. Тогда растения спокойно растут, а грядки радуют сочной зеленью и будущим урожаем.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каждый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урожай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хозяйка выкапывает морковь, свёклу и картофель, а рядом лежат золотые листья. Овощи стряхивают от земли и переносят в ящики. Осенью каждый такой ящик похож на маленький клад.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грядка для овощей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тыква будто вобрала в себя всё летнее солнце и теперь светится на грядке. Её аккуратно срезают и несут домой вместе с другими плодами. Уборка урожая превращает осень в праздник труда.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 и последний солнечный день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пахнет спелыми яблоками, и под деревьями уже стоят плетёные корзины. Яблоки осторожно снимают с веток, чтобы они не помялись, и складывают ровными слоями. Так начинается щедрый осенний сбор.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Корзины с яблоками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урожай свежим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плоды аккуратно складывают в ящики или корзины, чтобы они не помялись. Между ними оставляют немного места, тогда урожай лучше хранится и не портится от тесноты.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Ящики и корзины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 другие овощи держат в прохладном, тёмном месте. Там они не прорастают раньше времени и дольше остаются крепкими, вкусными и полезными.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 темнота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Подгнившие яблоки и мягкие овощи сразу убирают от остальных. Если оставить их рядом, испортиться может весь запас, а хороший урожай любит чистоту и порядок.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испорченные плоды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простые и вкусные способы сохранить аромат лета на зиму.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малину и смородину используют для двух любимых заготовок — варенья и компота.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овощи на столе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добавляют в салаты, супы и закуски. Она придаёт блюдам яркий цвет и сладковатый вкус, а ещё делает тарелку веселее и наряднее.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в салате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 приятно хрустят в салатах, а свёкла делает блюда яркими и сладкими. Вместе они украшают стол и помогают собрать вкусный овощной обед.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 и свёкла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картофеля готовят пюре, запеканки и супы. Он хорошо насыщает и часто становится главным помощником на кухне, когда нужен простой и знакомый обед.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в горячих блюдах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Капусту кладут в щи, супы и свежие салаты. Она хорошо сочетается с другими овощами и помогает делать еду сытной, но не тяжёлой.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для первых блюд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99971"/>
            <a:ext cx="8426700" cy="22712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садовода и огородника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80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помогает копать землю, сажать растения и переносить почву. Без неё трудно подготовить грядку к работе, поэтому это один из самых важных инструментов в саду.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80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518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руки от земли, колючек и царапин. В них удобнее работать дольше, а после дела руки остаются чище и требуют меньше мытья.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2518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533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Секатор пригодится, когда нужно срезать сухие ветки или собрать урожай с кустов. Он делает работу точной и помогает не ломать растение лишний раз.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5533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Секатор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5490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нужна для аккуратного полива. Она помогает дать растениям столько воды, сколько им требуется, без сильной струи, которая может повредить нежные ростки.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5490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6454" y="1465828"/>
            <a:ext cx="1531500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 разравнивают землю, собирают сухие листья и убирают мелкий мусор. После них грядка выглядит аккуратно, а рыхлая поверхность становится удобной для посадки.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156454" y="1169003"/>
            <a:ext cx="15315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нужно растению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состоянию почвы, листьев и плодов выбрать нужное действие в саду и огороде.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саду и огороде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грядками нужно идти осторожно и не бегать. Так легче не наступить на растения, не сломать стебли и не задеть случайно ведро или лейку.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Ходим спокойно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 и других насекомых не берут руками и не пугают. Они помогают растениям, а человеку лучше любоваться ими издалека и спокойно продолжать работу.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не ловим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сада и огорода руки моют с мылом, даже если они кажутся почти чистыми. Тогда на коже не останется земли и мелких частиц растений.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Моем руки после работы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Лопату, секатор и другие острые вещи берут лишь с разрешения взрослых. Инструменты должны помогать работе, а не превращать её в приключение с царапинами.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только с разрешения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ягоды и плоды нельзя есть без взрослых. Некоторые растения могут быть несъедобными, поэтому лучше сначала спросить, а потом уже угощаться.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пробуем неизвестное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 саду и огороде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961191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почки, сеют семена и высаживают рассаду. Земля просыпается после зимы, и у растений начинается новый рост.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61191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56047" y="34862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дают воду, убирают сорняки и следят за листьями. В это время сад и огород быстро зеленеют и набирают силу.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56047" y="31516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750903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сбор урожая: в корзины кладут яблоки, овощи и ягоды. Труд становится видимым, а запасы помогают встретить зиму.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750903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 нужны людям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 кормят людей, украшают двор и учат заботе. Стоит немного терпения, воды и света — и растения щедро отвечают вкусными плодами и хорошим настроением.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2026-05-25T19:14:34Z</dcterms:created>
  <dcterms:modified xsi:type="dcterms:W3CDTF">2026-05-25T19:14:34Z</dcterms:modified>
</cp:coreProperties>
</file>