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Расширенное чтение: значение, преимущества,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самостоятельное чтение расширяет знания и развивает навыки учащихся.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расширенного чтения начала формироваться в XX веке для повышения самостоятельности и критического мышления школьников. Сегодня это важная тенденция в обучении английскому языку во всём мире.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корни расширенного чтения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практика помогает устойчиво расширять словарный запас и закреплять грамматические структуры естественным способом.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больших, разнообразных текстов на английском языке без строгого контроля учителя способствует свободному развитию навыков.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 выборе литературы и отсутствие обязательных тестов делают чтение более приятным и мотивирующим для подростков.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расширенное чтение?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Расширенное чтение опирается на внутреннюю мотивацию и интерес учащегося, позволяя самому выбирать темп и глубину понимания материала.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чтения в школе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чтение направлено на выполнение заданий и отчётов, предполагает контроль со стороны учителя и фиксированные сроки изучения.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способствует значительному увеличению словарного запаса и улучшению орфографической грамотности учащихся.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расширенного чтения для подростков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умение критически анализировать содержание, отличать факты от мнений и понимать подтекст.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познакомиться с разнообразием культур и традиций через зарубежную литературу.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навыки самостоятельного поиска и обработки информации, полезные в учебе и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понимания текста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чтение на английском улучшает способность быстро воспринимать информацию. Ученики легче разобраются в сложных предложениях благодаря накопленному опыту чтения.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устойчивых выражений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чтение обогащает запас идиом и фразеологизмов, которые невозможно выучить только по учебнику. Эти выражения делают речь естественной и живой.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навыков аудирования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литературой позволяет лучше понимать английскую речь на слух, так как в тексте и аудио присутствуют одни и те же выражения и контекст.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расширенное чтение влияет на владение английским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504634"/>
            <a:ext cx="4328400" cy="2552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ключевые отличия двух подходов к чтению в школе и их влияние на мотивацию и самостоятельность.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Расширенное чтение повышает мотивацию и способствует развитию самостоятельных навыков учащихся.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Института образования, 2020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традиционного и расширенного чтения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больших текстов учит подростков отличать факты от субъективных мнений и формулировать собственные обоснованные суждения.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критического мышления через чтение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учатся сравнивать разные произведения, выявлять сходства и различия в сюжетах и персонажах.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анализа структуры текста и мотивации героев позволяют делать самостоятельные выводы о прочитанном.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романов и фантастики
</a:t>
            </a:r>
            <a:pPr algn="ctr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выбирают захватывающие романы и фантастические произведения, которые удерживают внимание и развивают воображение.
</a:t>
            </a:r>
            <a:endParaRPr lang="en-US" sz="1333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Детективы и биографии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сочетающие интригу и реальные истории, помогают расширить знания и вызывают интерес к новым темам.
</a:t>
            </a:r>
            <a:endParaRPr lang="en-US" sz="1385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документальная литература
</a:t>
            </a:r>
            <a:pPr algn="ctr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жанры способствуют развитию эстетического вкуса и пониманию сложных идей через эмоциональное восприятие и факты.
</a:t>
            </a:r>
            <a:endParaRPr lang="en-US" sz="1293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в расширенном чтении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клубы стимулируют обсуждения и обмен мнениями, формируют навыки публичного выступления и аргументации.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формы расширенного чтения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составление списков рекомендуемой литературы помогает расширить круговароз интересных книг.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на основе прочитанных произведений повышают уровень критического мышления и умение слушать других.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взаимодействие увеличивает мотивацию и поддерживает интерес к самостоятельному чтению.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объясняется более широким применением цифровых платформ и разнообразием предложений литературы для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стабильный рост мотивации к самостоятельному чтению среди учащихся на протяжении восьми лет.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данные по РФ, 2015–2023 годы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популярности расширенного чтения (2015-2023)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и аудиокниги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книги и аудиокниги делают чтение доступным в любое время и в любом месте. Благодаря этому подростки могут легко выбирать и слушать материалы, соответствующие своим интересам и уровню владения английским языком.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цифровые ресурсы в расширенном чтении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для читателей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помогают контролировать прогресс, участвовать в литературных челленджах и обмениваться рецензиями с другими читателями. Это стимулирует постоянное желание читать и расширять словарный запас.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выбора книг для расширенного чтения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книги, учитывая уровень владения английским, чтобы материал был понятным, но стимулировал развитие языка.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Ориентируйтесь на интересы подростка для поддержания мотивации и эмоционального вовлечения в процесс чтения.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Отдавайте предпочтение книгам с аудиосопровождением или упражнениями, чтобы упростить усвоение текста и улучшить произношение.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выбора и освоения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образовательных методик и рекомендаций преподавателей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педагогов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родителей и учителей играет ключевую роль: обсуждение прочитанного, совместные чтения и создание позитивной атмосферы стимулируют интерес подростков к книгам на английском языке.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челленджи и примеры успеха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Челленджи в школах и онлайн, а также истории известных людей, много читающих на английском, вдохновляют учеников видеть в чтении важное и интересное увлечение.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повышения мотивации к самостоятельному чтению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Обсуждайте непонятные моменты с учителем или одноклассниками и сочетайте чтение с просмотром фильмов и сериалов по сюжету книги.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Разделяйте текст на небольшие части для более легкого усвоения и фиксируйте новые слова для повторения.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глоссарии и игровые задания, чтобы закреплять материал и делать процесс обучения интереснее.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трудностей при чтении на английском языке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Учащиеся, практикующие расширенное чтение, демонстрируют более высокий уровень понимания и уверенности при изучении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положительное влияние расширенного чтения на академическую успеваемость и мотивацию к обучению.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образовательных достижений школ РФ,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расширенным чтением и успеваемостью по английскому языку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Рекомендуемые книги для расширенного чтения в 9 классе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«Гарри Поттер» Дж. К. Роулинг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Фантастическая серия, сочетает приключения и магию, подходит для учащихся разных уровней благодаря адаптациям.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«Виноваты звезды» Джон Грин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драма, раскрывающая сложные эмоции и темы, помогает развить глубокое понимание языка и чувств.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«Приключения Тома Сойера» Марк Твен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американской литературы, знакомит с культурой и особенностями речи XIX века.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«Голодные игры» Сюзанна Коллинз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Напряжённый сюжет в жанре фантастики мотивирует к чтению и расширяет словарный запас в динамичной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интереса к чтению
</a:t>
            </a:r>
            <a:pPr algn="ctr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книжных клубов отмечают, что самостоятельный выбор книг делает процесс увлекательнее, расширяет кругозор и способствует улучшению понимания английской речи.
</a:t>
            </a:r>
            <a:endParaRPr lang="en-US" sz="1170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прочитанных произведений с друзьями и учителями помогает лучше усваивать материал и формирует навыки устной речи и критического мышления.
</a:t>
            </a:r>
            <a:endParaRPr lang="en-US" sz="120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учеников о расширенном чтении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Расширенное чтение — ключ к языковому развитию и личностному росту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эффективный способ совершенствовать английский, развивая самостоятельность и межкультурное понимание, при поддержке современных технологий и интересных жанров.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2026-05-07T17:04:39Z</dcterms:created>
  <dcterms:modified xsi:type="dcterms:W3CDTF">2026-05-07T17:04:39Z</dcterms:modified>
</cp:coreProperties>
</file>