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клеток до человека: 4,54 миллиарда лет эволюции.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жизни на Земле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шкала связывает изменения организмов с возрастом пород и ископаемых. По окаменелостям, изотопам, строматолитам и ДНК ученые восстанавливают, как жизнь появилась и усложнялась на древней Земле.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историю жизни по следам Земли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неживой материи к первым клеткам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этапы химической эволюции и раннего клеточного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формы жизни и их особенности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организмы были одноклеточными прокариотами без оформленного ядра и мембранных органоидов. Их устройство было минимальным, но достаточным для выживания в ранней, нестабильной среде.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породах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существовании ранней жизни говорят строматолиты, микрофоссилии и изотопные признаки биологической активности. Эти данные особенно важны, потому что прямых останков тех организмов сохранилось мало.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биосфера существовала в бескислородных условиях. Поэтому ранние клетки использовали анаэробный обмен веществ, приспособленный к среде, где свободный кислород почти отсутствовал.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простоту, древние микроорганизмы успешно заселяли океаны и осадки. Их успех объясняется быстрым размножением, гибкостью обмена веществ и способностью жить в экстремальных условиях.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революция и ее последствия
</a:t>
            </a:r>
            <a:endParaRPr lang="en-US" sz="277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кислородного фотосинтеза у цианобактерий радикально изменило химический баланс океанов и атмосферы.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сделал возможным более эффективное дыхание, но вытеснил многие анаэробные формы и подготовил биосферу к усложнению.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истории Земли и биосферы; датировка события — около 2,7 млрд лет назад.
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и клеточная сложность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получили ядро, хромосомы и мембранные органоиды. Такая архитектура разделила функции внутри клетки и повысила точность управления жизненными процессами.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эндосимбиотической теории, митохондрии и хлоропласты происходят от древних бактерий, ставших постоянными симбионтами клетки-хозяина. Это объясняет их собственный генетический аппарат.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размеров и 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стали крупнее и эффективнее в обмене веществ, чем прокариоты. Усиление энергетики клетки открыло путь к более сложным формам поведения, роста и развития.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многоклеточности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базе эукариот стали возможны кооперация клеток, их специализация и формирование тканей. Без этого шага возникновение сложных растений, грибов и животных было бы маловероятно.
</a:t>
            </a:r>
            <a:endParaRPr lang="en-US" sz="9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587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докембрия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крупных этапа докембрия показывают, как Земля переходила от первых клеток к более сложной биосфере.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докембрии сформировались основные клеточные типы, биохимические механизмы и среда, в которой позже развернулась сложная эволюция.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геологической шкале времени и данным палеобиологии.
</a:t>
            </a:r>
            <a:endParaRPr lang="en-US" sz="7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одноклеточные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жизнь оставалась преимущественно одноклеточной. Однако даже у простых организмов возникали колонии и временные формы совместного существования, создававшие основу для будущей кооперации.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многоклеточности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в разных линиях клетки начали специализироваться и координировать работу друг друга. Это повысило размер тела, устойчивость и эффективность использования ресурсов.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докембрий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эдиакарское время появились мягкотелые многоклеточные формы. Они еще не напоминали современные группы полностью, но уже демонстрировали усложнение строения и организации тела.
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разнообразия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сравнительно короткое время животные освоили новые способы защиты, движения и добычи пищи, резко расширив морское разнообразие.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 стал рубежом, когда эволюция животных ускорилась и появились основные архитектурные типы, определившие дальнейшую историю животного мира.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палеонтологическим данным о раннем кембрии; начало события — около 541 млн лет назад.
</a:t>
            </a:r>
            <a:endParaRPr lang="en-US" sz="5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растениями и членистоногими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сформировались покровные ткани, проводящие системы, споры и защита от высыхания. Благодаря этому они смогли удерживаться на суше и расширять ареалы.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выходцы на сушу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ордовике и силуре сушу начали осваивать растения и членистоногие. Это произошло задолго до появления крупных наземных позвоночных и изменило облик континентов.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членистоногих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развили способы дыхания и передвижения в наземной среде, а также защиту от потери влаги. Их успех был связан с высокой подвижностью и разнообразием форм.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повлияло на почвы, круговорот веществ и состав атмосферы. На поверхности появились новые экосистемы, которые создали основу для дальнейшей эволюции наземной жизни.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позвоночных на сушу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переход от водной среды к наземной жизни по данным палеонтологии и сравнительной анатомии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90–96%
</a:t>
            </a:r>
            <a:endParaRPr lang="en-US" sz="11112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морских видов исчезли в ходе крупнейшего кризиса биосферы.
</a:t>
            </a:r>
            <a:endParaRPr lang="en-US" sz="247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потерь показывает, насколько глубоко это событие перестроило экосистемы Земли и освободило место для последующей эволюции.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сводки по пермскому массовому вымиранию; оценки доли вымерших видов
</a:t>
            </a:r>
            <a:endParaRPr lang="en-US" sz="7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динозавров и мезозойские новшества
</a:t>
            </a:r>
            <a:endParaRPr lang="en-US" sz="281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не был временем только динозавров: именно тогда появились важные линии птиц, млекопитающих и цветковых растений.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периодах происходили значимые новшества, но их состав менялся: от восстановления после кризиса к появлению современных групп.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геологической шкале мезозоя: триас, юра, мел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32048"/>
            <a:ext cx="3377400" cy="1852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мезозоя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периода мезозоя по времени, главным событиям и их биологическому значению.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мезозоя показывают последовательный переход от восстановления биосферы к расширению современных эволюционных линий.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стратиграфическая шкала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66 млн лет назад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удара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мезозоя были разнообразны, а нептичьи динозавры занимали ключевые позиции в наземных пищевых цепях.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Чиксулубского астероида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вызвал пожары, выброс пыли и аэрозолей, затем наступили затемнение атмосферы, похолодание и резкий срыв климатического баланса.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Нептичьи динозавры исчезли, а выжившие группы заняли освободившиеся ниши, что открыло путь к новому этапу эволюции.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 и птиц в кайнозое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ниши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млекопитающие быстро заняли свободные экологические роли, от мелких лесных форм до крупных травоядных и хищников.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успешно освоили полёт, миграции и разные места обитания, поэтому стали одной из самых заметных и устойчивых групп позвоночных.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кайнозое сформировались многие привычные природные зоны: леса, степи, тундры и пустыни, а вместе с ними — современные сообщества организмов.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завершил длительную перестройку биосферы, сделав состав флоры и фауны намного ближе к тому, что мы видим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происхождения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палеоантропологии и сравнительной биологии о линии гоминин и становлении Homo sapiens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усложнения жизни во времени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сопоставлены рубежи, которые разделяют историю жизни на очень длинные этапы и короткие периоды быстрого изменения.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неравномерно: длительные периоды относительной стабильности чередовались с резкими скачками сложности и разнообразия.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геологической и биологической хронологии; даты в млн лет назад
</a:t>
            </a:r>
            <a:endParaRPr lang="en-US" sz="6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0488" y="1648250"/>
            <a:ext cx="1036125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движущие силы эволюции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 между особями создают материал для эволюции: без них отбору не на что действовать, а популяции не могут меняться во времени.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виды эволюционируют вместе: изменения у одного партнёра, хищника или жертвы вызывают ответные приспособления у другого.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 препятствует свободному скрещиванию, ускоряет накопление различий и может привести к образованию новых видов.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популяциях случайные изменения частот генов способны заметно повлиять на наследственный состав даже без прямого давления среды.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сохраняет наиболее приспособленных особей, поэтому полезные признаки постепенно становятся обычными, а неудачные варианты исчезают из популяции.
</a:t>
            </a:r>
            <a:endParaRPr lang="en-US" sz="8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на Земле показывает, что сложность возникала не сразу: её создавали долгие изменения, кризисы, восстановление биосферы и новые эволюционные решения.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стоит на месте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2026-06-01T21:18:04Z</dcterms:created>
  <dcterms:modified xsi:type="dcterms:W3CDTF">2026-06-01T21:18:04Z</dcterms:modified>
</cp:coreProperties>
</file>