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198950" y="439796"/>
            <a:ext cx="67461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«Бесы» Ф. М. Достоевского: спор с нигилизмом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1198950" y="2552900"/>
            <a:ext cx="67461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о том, как разрушительные идеи ломают человека и общество.
</a:t>
            </a:r>
            <a:endParaRPr lang="en-US" sz="1300" dirty="0"/>
          </a:p>
        </p:txBody>
      </p:sp>
      <p:sp>
        <p:nvSpPr>
          <p:cNvPr id="5" name="Text 2"/>
          <p:cNvSpPr txBox="1"/>
          <p:nvPr/>
        </p:nvSpPr>
        <p:spPr>
          <a:xfrm>
            <a:off x="3406050" y="4355400"/>
            <a:ext cx="2331900" cy="41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67300" y="1362014"/>
            <a:ext cx="3932400" cy="298002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1125" y="305321"/>
            <a:ext cx="8061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Нигилизм в России после реформ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590300" y="1821175"/>
            <a:ext cx="3958800" cy="27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реформ 1860-х годов Россия спорила о будущем, а слово «нигилизм» стало обозначать отрицание авторитетов, традиций и нравственных ограничений. Достоевский увидел в этом не только политическую моду, но и опасную духовную болезнь.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6537" y="2121441"/>
            <a:ext cx="3239400" cy="132434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черты нигилизма в романе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03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идейных признаков нигилизма и персонажей, через которых они раскрываются.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103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Нигилизм в романе ведёт не к свободе, а к распаду нравственных связей и ответственности.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85000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Ф. М. Достоевский, «Бесы»
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45975" y="1363358"/>
            <a:ext cx="4365000" cy="34868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9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Провинциальный город как образ духовной тревоги
</a:t>
            </a:r>
            <a:endParaRPr lang="en-US" sz="2393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1525" y="1660950"/>
            <a:ext cx="33594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Город, где растёт напряжение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Провинциальное пространство у Достоевского кажется привычным и будничным, но за бытовыми сценами постоянно ощущаются слухи, страх и скрытый надлом. Это создаёт атмосферу тревожного ожидания.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11525" y="3476830"/>
            <a:ext cx="33594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 и тревога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Улицы, тесные дома, собрания и пожар образуют фон, на котором легко заметить распад доверия между людьми. Город становится уменьшенной моделью общества, теряющего внутреннюю устойчивость.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1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Пётр Верховенский: организатор заговора и манипуляции
</a:t>
            </a:r>
            <a:endParaRPr lang="en-US" sz="2163" dirty="0"/>
          </a:p>
        </p:txBody>
      </p:sp>
      <p:sp>
        <p:nvSpPr>
          <p:cNvPr id="6" name="Text 1"/>
          <p:cNvSpPr txBox="1"/>
          <p:nvPr/>
        </p:nvSpPr>
        <p:spPr>
          <a:xfrm>
            <a:off x="573325" y="1504825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Верховенский действует не как идейный мыслитель, а как расчётливый организатор власти. Он строит отношения на страхе, доносе и шантаже, подчиняя людей собственной воле.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089300" y="1504825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него революционная риторика — не убеждение, а инструмент управления. Идея ценна лишь постольку, поскольку помогает разрушать доверие и сталкивать людей между собой.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5089300" y="3305650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Петра Верховенского показывает, как политический радикализм может превратиться в холодную технологию насилия, где человек становится средством, а не целью.
</a:t>
            </a:r>
            <a:endParaRPr lang="en-US" sz="1000" dirty="0"/>
          </a:p>
        </p:txBody>
      </p:sp>
      <p:sp>
        <p:nvSpPr>
          <p:cNvPr id="10" name="Text 5"/>
          <p:cNvSpPr txBox="1"/>
          <p:nvPr/>
        </p:nvSpPr>
        <p:spPr>
          <a:xfrm>
            <a:off x="573250" y="3305650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умеет использовать слабость, растерянность и тщеславие окружающих. Так заговор в романе держится не на принципах, а на манипуляции и взаимной подозрительности.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5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Николай Ставрогин: внутренняя пустота и нравственная безопорность
</a:t>
            </a:r>
            <a:endParaRPr lang="en-US" sz="1852" dirty="0"/>
          </a:p>
        </p:txBody>
      </p:sp>
      <p:sp>
        <p:nvSpPr>
          <p:cNvPr id="5" name="Text 1"/>
          <p:cNvSpPr txBox="1"/>
          <p:nvPr/>
        </p:nvSpPr>
        <p:spPr>
          <a:xfrm>
            <a:off x="573325" y="1504825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Ставрогин производит сильное впечатление, но его сила не опирается на веру, долг или ясную цель. В нём сочетаются свобода без направления и равнодушие к последствиям.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089300" y="1504825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трагедия связана с духовной пустотой: он не способен ни к твёрдому добру, ни к ответственному покаянию. Поэтому любая его привлекательность оказывается опасной и разрушительной.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089300" y="3305650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Ставрогина Достоевский показывает, что внешняя энергия личности не гарантирует внутренней целостности. Без нравственного основания свобода оборачивается бездной и саморазрушением.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875" y="1469486"/>
            <a:ext cx="8182500" cy="317202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20674"/>
            <a:ext cx="7997400" cy="3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 романе возникает катастрофа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573425" y="701043"/>
            <a:ext cx="7997400" cy="2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идейный кризис переходит в преступление и общественный распад.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6537" y="1826084"/>
            <a:ext cx="3239400" cy="191505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отрицания в системе персонажей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03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в романе нигилизм распадается на несколько взаимосвязанных типов поведения и мышления.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103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формы отрицания поддерживают друг друга и ведут к общему нравственному кризису.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85000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Ф. М. Достоевский, «Бесы»; распределение по идейным ролям персонажей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Шатов как голос возражения против нигилизма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573325" y="1523375"/>
            <a:ext cx="7250700" cy="5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Шатов выделяется среди героев, привыкших к отрицанию и красивым словам. Его позиция опирается не на позу, а на внутренний нравственный опыт и личную ответственность.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73325" y="2387038"/>
            <a:ext cx="7250700" cy="5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проходит путь от увлечения западными теориями к мысли о духовной опоре России. Для него народ связан с верой, совестью и исторической памятью.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73325" y="3250713"/>
            <a:ext cx="7250700" cy="5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Шатов спорит с безличными идеями, которые отрывают человека от живой жизни. В этом смысле он становится важным нравственным контрапунктом романа.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573325" y="4114387"/>
            <a:ext cx="7250700" cy="5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его образ Достоевский показывает, что критика нигилизма возможна не только через осуждение, но и через утверждение духовной почвы и человеческого достоинства.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Шигалёвщина: логика насильственного равенства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573325" y="1610463"/>
            <a:ext cx="73761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Проект Шигалёва доводит революционную мысль до абсурда: ради общего равенства он предлагает систему тотального контроля, где свобода большинства почти исчезает.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73313" y="2734800"/>
            <a:ext cx="73761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Внешне это выглядит как порядок, но на деле превращается в унификацию, подозрение и подчинение. Равенство достигается ценой человеческой личности.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73313" y="3859125"/>
            <a:ext cx="73761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шигалёвщины показывает, что мечта об идеальном устройстве общества без нравственных ограничений легко переходит в несвободу и новое рабство.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38113" y="1959471"/>
            <a:ext cx="3239400" cy="164828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Персонажи и их идеологические функции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6942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каждый герой воплощает определённый тип отношения к идеям и нравственному выбору в романе.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942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персонажей превращает спор об идеях в спор о человеческой ответственности: у каждого героя своя форма духовного кризиса.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4656575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Ф. М. Достоевского «Бесы»
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45975" y="1363358"/>
            <a:ext cx="4365000" cy="34868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Пожары, слухи и толпа как символы распада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5368625" y="1660937"/>
            <a:ext cx="32022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романе пожар и городская паника показывают не только физическое разрушение, но и внутреннюю неустойчивость общества, где доверие быстро сменяется тревогой и подозрением.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5368625" y="3476825"/>
            <a:ext cx="32022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Толпа живёт слухами и легко поддаётся страху, поэтому бытовые сцены приобретают значение общего распада: разрушаются связи между людьми, порядок и чувство меры.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Кириллов и крайняя форма отрицания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1482875" y="3779475"/>
            <a:ext cx="15867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Идея абсолютной свободы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Кириллов считает, что человек должен освободиться от страха и внешнего закона, иначе он остаётся духовно зависимым.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540650" y="3779475"/>
            <a:ext cx="15867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самоутверждения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Свобода у него связывается с предельным жестом воли: доказать независимость он пытается через отказ от самой жизни.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5598425" y="3779475"/>
            <a:ext cx="15867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Тупик нигилизма
</a:t>
            </a:r>
            <a:pPr algn="l" indent="0" marL="0">
              <a:lnSpc>
                <a:spcPct val="115000"/>
              </a:lnSpc>
              <a:buNone/>
            </a:pPr>
            <a:r>
              <a:rPr lang="en-US" sz="7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Достоевский показывает, что такое «освобождение» оборачивается саморазрушением и делает отрицание окончательным поражением личности.
</a:t>
            </a:r>
            <a:endParaRPr lang="en-US" sz="86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6537" y="1826084"/>
            <a:ext cx="3239400" cy="191505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романа и их связь между собой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03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Центральным звеном остаётся нравственный выбор личности, от которого зависит направление всех остальных тем и сюжетных линий.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103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слабее вера и совесть, тем легче свобода превращается в насилие; философский спор сразу становится человеческой драмой.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85000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Ф. М. Достоевского «Бесы»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1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Степан Трофимович и беспочвенность либеральных идей
</a:t>
            </a:r>
            <a:endParaRPr lang="en-US" sz="2145" dirty="0"/>
          </a:p>
        </p:txBody>
      </p:sp>
      <p:sp>
        <p:nvSpPr>
          <p:cNvPr id="5" name="Text 1"/>
          <p:cNvSpPr txBox="1"/>
          <p:nvPr/>
        </p:nvSpPr>
        <p:spPr>
          <a:xfrm>
            <a:off x="573325" y="1531625"/>
            <a:ext cx="2027700" cy="25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Степан Трофимович охотно говорит о прогрессе и просвещении, но его убеждения остаются красивой речью: они не переходят в твёрдую нравственную позицию и реальное действие.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558175" y="1531663"/>
            <a:ext cx="2027700" cy="25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образ разоблачает интеллигентскую привычку жить отвлечёнными формулами, не замечая, что без связи с народной жизнью и личной ответственностью идеи теряют силу.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6543025" y="1527325"/>
            <a:ext cx="2027700" cy="25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этого героя Достоевский показывает слабость либеральной риторики, когда свобода понимается как разговор, а не как обязанность перед людьми и собственной совестью.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45975" y="3144117"/>
            <a:ext cx="8868600" cy="170616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3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Евангельские мотивы и нравственный смысл романа
</a:t>
            </a:r>
            <a:endParaRPr lang="en-US" sz="233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1538" y="1680225"/>
            <a:ext cx="33594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Страдание и возможность обновления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Мотивы страдания и очищения связывают роман с христианским взглядом на человека. Даже в мире тьмы сохраняется возможность духовного возрождения через признание правды.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95462" y="1699505"/>
            <a:ext cx="33594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Вина и покаяние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«Бесах» вина не сводится к юридической ответственности: она раскрывает внутреннюю повреждённость человека. Покаяние становится единственным путём к нравственному возвращению.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6537" y="2233391"/>
            <a:ext cx="3239400" cy="110044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роман остается современным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03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сопоставляет романные явления с современными формами общественного поведения и помогает увидеть актуальность проблем, поднятых Достоевским.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103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Проблема разрушительной идеи не привязана к XIX веку: меняются формы, но логика подмены смысла, страха и насилия остаётся узнаваемой.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85000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Ф. М. Достоевского «Бесы»; сопоставление с современными общественными практиками
</a:t>
            </a:r>
            <a:endParaRPr lang="en-US" sz="73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Авторская позиция Достоевского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573325" y="1504825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спорит не только с радикализмом, но и с мыслью о свободе, оторванной от добра: без нравственного основания она быстро превращается в разрушение.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089300" y="1504825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Достоевский показывает, что кризис начинается внутри человека, когда идея становится важнее совести и перестаёт отвечать за последствия.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5089300" y="3305650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Символы тьмы, болезни и пожара усиливают авторский вывод: духовная слепота ведёт к общественной катастрофе.
</a:t>
            </a:r>
            <a:endParaRPr lang="en-US" sz="1000" dirty="0"/>
          </a:p>
        </p:txBody>
      </p:sp>
      <p:sp>
        <p:nvSpPr>
          <p:cNvPr id="10" name="Text 5"/>
          <p:cNvSpPr txBox="1"/>
          <p:nvPr/>
        </p:nvSpPr>
        <p:spPr>
          <a:xfrm>
            <a:off x="573250" y="3305650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и столкновение характеров раскрывают эту мысль через преступления, страх, распад доверия и моральные потери героев.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6537" y="1826084"/>
            <a:ext cx="3239400" cy="191505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и последствия нигилистического кризиса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03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идейный кризис в романе развивается не мгновенно: ему предшествуют длительные социальные и духовные сдвиги.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103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мировоззренческих причин роман приходит к конкретной катастрофе: идеология без нравственной меры разрушает и личность, и сообщество.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85000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Ф. М. Достоевского «Бесы»
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198950" y="439796"/>
            <a:ext cx="67461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спор с нигилизмом в «Бесах» важен сегодня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1198950" y="2552900"/>
            <a:ext cx="6746100" cy="19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Достоевский убеждает, что свобода без совести не освобождает человека, а разрушает его. Поэтому роман остаётся актуальным напоминанием о цене идей, ответственности и внутренней опоры.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2026-05-23T10:01:47Z</dcterms:created>
  <dcterms:modified xsi:type="dcterms:W3CDTF">2026-05-23T10:01:47Z</dcterms:modified>
</cp:coreProperties>
</file>