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Кольчатые черви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группа беспозвоночных с сегментированным телом и важной ролью в природе.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Кольчатых червей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изучаются с античности, их классификация сформировалась в XIX веке. Эти животные важны для почвы и медицины, служат индикаторами экологического состояния.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Фундаментальное строение Кольчатых червей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и сегментация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множества повторяющихся сегментов, что позволяет совершать сложные и гибкие движения. Двусторонняя симметрия обеспечивает упорядоченность строения.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 мускулатура и кожно-мускульный мешок, замкнутая кровеносная система поддерживает обмен веществ. Слизистая оболочка защищает от высыхания и вредных воздействий внешней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кольчатых червей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черви, например дождевые, обитают преимущественно в почве. У них мало щетинок и они питаются разлагающейся органикой, что способствует улучшению структуры и плодородия грунта.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Малощетинковые: почвенные труженики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в морской среде. Отличаются многочисленными щетинками и разнообразием форм питания — от фильтрации до хищничества, занимая разные экологические ниши.
</a:t>
            </a:r>
            <a:endParaRPr lang="en-US" sz="981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Многощетинковые: морские обитатели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живут в пресной воде или влажных местах. У них нет щетинок, а присоски помогают закрепляться на хозяевах. Многие виды питаются кровью или охотятся на мелких животных.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Пиявки: пресноводные и наземные паразиты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географическое распространение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глобальное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на всех континентах, кроме Антарктиды, что демонстрирует их высокую экологическую пластичность и адаптивность.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ниш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от поверхностных слоёв почвы до глубоководных областей, занимая уникальные позиции в экосистемах.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суше и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адаптировались к жизни в почве, пресных водах и морях, осваивая различные грунты, включая илистые и песчаные.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приспособились к низким и высоким температурам, а также обитанию в условиях с недостатком кислорода.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57736"/>
            <a:ext cx="4007700" cy="20301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классов кольчатых червей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среды обитания, количества щетинок и способов питания у трёх классов кольчатых червей.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питании отражают адаптацию к разным условиям обитания и экологические стратегии.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справочники по зоологии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дождевого червя: особенности тела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состоит из 100–150 сегментов с пояском для размножения. Голова выражена слабо, хорошо видны кольцевые и продольные мышцы, обеспечивающие движение.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признаки и сегментация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Дышит через влажную кожу, что требует влажной среды. Выделение осуществляется с помощью метанефридиев — парных органов, фильтрующих отходы метаболизма из каждого сегмента.
</a:t>
            </a:r>
            <a:endParaRPr lang="en-US" sz="850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выделительная система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внутри дождевого червя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представлен длительным кишечником, кровообращение поддерживается спинным и брюшным сосудами. Замкнутая система эффективно переносит питательные вещества.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окологлоточное кольцо и брюшную цепочку, контролирует движения и реакции. Метанефридии фильтруют продукты обмена для очистки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кровеносная системы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выделение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пищеварительного тракта выполняет специфическую функцию в подготовке и усвоении пищи червём.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 показан рост важности отделов от глотки к кишечнику для эффективного переваривания и всасывания.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2020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дождевого червя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имеют гермафродитный тип размножения, но для оплодотворения зачастую необходим обмен половыми клетками с партнёром, что повышает генетическое 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обмена сперматозоидами формируется кокон, в котором развиваются яйца. Кокон защищает эмбрионы и обеспечивает оптимальные условия для их развития.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черви после вылупления похожи на взрослых и сразу начинают самостоятельную жизнь. Все основные этапы размножения и развития проходят в почве без личиночных стадий.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пищевые привычки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питаются органическими веществами, разлагая растительные остатки и почву, что помогает разложению органики и формированию гумуса.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члены фильтруют питательные частицы из воды или охотятся на мелких животных, а пиявки могут быть паразитами, питаясь кровью хозяев, либо активно охотиться.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кольчатых червей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активно рыхлят и перемешивают почву, благодаря чему улучшается доступ кислорода и влаги к корням растений и другим микроорганизмам.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органических остатков, облегчая минерализацию и увеличивая плодородие почвы, что важно для экосистем и сельского хозяйства.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служат важной пищей для многих животных — птиц, млекопитающих и рыб, обеспечивая энергетическую поддержку в пищевых цепях.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стабилизации почвенного слоя и поддержанию биологического баланса в разнообразных экосистемах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кольчатых червей с человеком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структуру почвы, способствуя аэрации и разложению органики, что повышает урожайность. Биогумус, получаемый с их помощью, является эффективным органическим удобрением.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дождевых червей в сельском хозяйстве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пиявки применяются для лечения заболеваний благодаря слюне, содержащей вещества, разжижающие кровь. Этот метод используется при варикозе, тромбозах и других патологиях.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Гирудотерапия и медицинские пиявки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кольчатых червей могут переносить паразитов, влияя на здоровье животных. Это важно учитывать при скотоводстве и в ветеринарной практике для предотвращения заболеваний.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червей как промежуточных хозяев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Кольчатых червей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Подобное численное разнообразие отражает их адаптивные возможности и широту экологических ниш, в которых они обитают.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видов приходится на многощетинковых, что связано с разнообразием морских сред обитания. Малощетинковые и пиявки уступают по численности.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базы данных, 2023 год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Слизистая оболочка кольчатых червей защищает их от высыхания, способствует движению в почве или воде. Это важное приспособление к переменам влажности в среде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Пиявки имеют присоски для крепления к хозяевам, многощетинковые снабжены параподиями для эффективного плавания и дыхания. Регенерация утраченных сегментов помогает выживать после травм.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превышает собственный вес количество почвы, перерабатываемой дождевыми червями ежедневно.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ежедневно перерабатывают объем земли, многократно превышающий их собственный вес, улучшая воздухопроницаемость и плодородие почвы.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2021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22890"/>
            <a:ext cx="4007700" cy="18918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и образа жизни кольчатых червей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характеризует основные жизненные условия, способы питания и образ жизни трёх представителей кольчатых червей.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образе жизни отражают приспособления к средам обитания и способам питания, что демонстрирует высокую адаптивность кольчатых червей.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атласы, 2022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открытия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дождевого червя в 2012 году открыла новые данные о его физиологии и возможностях к регенерации, что стимулировало развитие биомедицинских исследований.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исследования подтвердили, что колонии червей способствуют быстрому восстановлению почв на деградированных участках, а также обнаружены новые виды в глубоководных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играют ключевую роль в экосистемах и сельском хозяйстве. Их изучение расширяет биотехнологические возможности и углубляет понимание биологического разнообразия нашей планеты.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значимость и перспективы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2026-05-08T21:15:34Z</dcterms:created>
  <dcterms:modified xsi:type="dcterms:W3CDTF">2026-05-08T21:15:34Z</dcterms:modified>
</cp:coreProperties>
</file>