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группировки: карта объединений, программ и споров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авторы меняли литературу вместе с эпохой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объединялись в группы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помогали авторам заявить о себе, поддержать единомышленников и спорить с прежней традицией. В салонах, журналах и кружках рождались программы, которые превращали отдельные голоса в заметное литературное движение.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кружок — это круг общения: чтение текстов, обсуждение идей и взаимное влияние авторов, часто связанных личными знакомствами и общей средой.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направление шире кружка: оно объединяет произведения общей художественной системой, темами, образами и принципами изображения действительности.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школа возникает вокруг лидера или авторитета, чьё влияние принимают ученики и последователи; один писатель может принадлежать сразу к нескольким таким слоям.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кружок, направление и школа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русские группировки и их признаки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менялись эстетические ориентиры русской литературы.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по-своему отвечало на вопрос, каким должен быть язык литературы и роль поэта в эпоху перемен.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литературоведческая периодизация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как литературная сцена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салонах тексты читали вслух, обсуждали свежие публикации и формировали репутации авторов. Здесь литература входила в повседневную светскую жизнь, а портреты хозяек салонов и гостей передавали атмосферу живого общения.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как школа 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Станкевича объединял молодых людей, которые спорили о философии, искусстве и судьбе литературы. На иллюстрациях уместны книги, рукописи и групповые портреты, передающие тесный интеллектуальный круг.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Петрашевцы: слово и общественная мысль
</a:t>
            </a:r>
            <a:pPr algn="l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петрашевцев связывала литературные интересы с социальными вопросами и обсуждением будущего России. Для визуального ряда подходят журналы, тёмные интерьеры, архивные листы и изображения эпохи середины XIX века.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 кружки XIX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замену одного метода другим, а смещение центра литературной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 возникали рядом со старыми: литература развивалась через сосуществование и спор, а не через одномоментный разрыв.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литературных доминант в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историко-литературная периодизация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считали видимую реальность лишь оболочкой более глубокого духовного мира. Отсюда интерес к намёку, музыкальности стиха, тайне и многозначному образу.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движение связано с именами Брюсова, Блока, Белого, Мережковского и Гиппиус. Их объединяли манифесты, журнальная работа и стремление придать поэзии особую миссию.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 символистов — не просто автор, а посредник между мирами. Он должен улавливать скрытые смыслы и передавать их через символ, звук и ритм.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объединение вокруг идеи двойного мира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выражения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говорить точно и сдержанно, избегая туманных формулировок. Для них важны смысловая плотность, чёткая фраза и дисциплина поэтической формы.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акмеистов заметны вещные детали, конкретные предметы и осязаемые образы. Земная реальность для них не фон, а полноценная художественная ценность.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уважал мировую и античную традицию, воспринимая её как источник формы и меры. Поэт не отвергает прошлое, а вступает с ним в точный диалог.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поэта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акмеизме — мастер, отвечающий за точность слова и строй композиции. Его задача — не затемнять смысл, а выстраивать его с предельной ясностью.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точность слова и предметность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разрыв с каноном и культ новизны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видели в литературе пространство смелого обновления. Они экспериментировали со словом, ритмом, звучанием и даже графическим обликом текста, ломая привычные нормы.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публичные выступления и манифесты были частью художественной стратегии. Скандал не случайность, а способ заявить о полном несогласии с академической и классической традицией.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Маяковский, Хлебников, Крученых и Бурлюк искали язык, соответствующий скорости новой эпохи. Для них важны не только смысл, но и энергия речи, её звук и визуальная форма.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литературная группировка
</a:t>
            </a:r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схема формирования объединений в русской литературе
</a:t>
            </a:r>
            <a:endParaRPr lang="en-US" sz="28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888065"/>
            <a:ext cx="699041" cy="699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59167"/>
            <a:ext cx="696044" cy="55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центр литературной группировки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Редакторский отбор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не просто печатал тексты, а выстраивал общий профиль издания. Редактор определял, какие авторы и какие поэтики будут звучать вместе, создавая узнаваемое литературное лицо группы.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единомышленников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журнала складывался устойчивый авторский круг: поэты, критики, художники и переводчики. Совместные публикации делали группу видимой для читателя и укрепляли чувство принадлежности к общему движению.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литературное поле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значимом журнале означала признание и публичный статус. Для читателя название издания часто служило сигналом, к какому направлению принадлежит автор и каких художественных принципов он придерживается.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центр литературной группировки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романтизм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классицизме поэт должен был соблюдать порядок, меру и жанровую иерархию. Романтизм, напротив, сделал его исключительной личностью, для которой внутренний мир важнее общественных правил.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Символизм, акмеизм и футуризм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символисты видели в поэте посредника между видимым и скрытым миром, акмеисты — мастера точного слова, а футуристы — создателя нового языка, способного сломать привычные нормы.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носитель нормы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программных установок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группировки по-своему понимали традицию, тему и язык художественного текста.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показывает: различия между группами касались не только тематики, но и самого способа говорить о мире. Отсюда — разные образы поэта и разные читательские ожидания.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Литературоведческая периодизация и школьный курс литературы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споры и полемика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между группировками помогали им обозначить собственные границы. Через критику и манифесты авторы объясняли, чем их поэтика отличается от прежней и почему она соответствует 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была полемика символистов и акмеистов: одни защищали многозначность и мистический смысл, другие настаивали на ясности, предметности и точности художественного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спорили уже не только с современниками, но и с классической традицией. Их вызов заключался в отрицании привычных норм, жанровых ожиданий и культурного авторитета прошлого.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эти дискуссии были не шумом вокруг литературы, а способом увидеть, как формируется новая эстетика. Полемика превращала журналы и рецензии в пространство литературной истории.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объединений менялся в зависимости от направления и задач группы: одни делали ставку на поэзию, другие — на критику, визуальную культуру и издательскую работу.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поэтов и художников в авангарде подчёркивает его экспериментальный характер, а более заметная роль критиков в реалистической среде — связь с анализом и интерпретацией текста.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объединяли литературные группы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литературоведческих описаний литературных объединений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4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усиливаются манифесты, журнальные споры и поиск новых форм. Одновременно возникают акмеизм, футуризм и другие объединения, стремящиеся определить своё место в быстро меняющейся культуре.
</a:t>
            </a:r>
            <a:endParaRPr lang="en-US" sz="1155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авторов уезжает, часть включается в советскую культурную систему, а часть групп распадается. Литература всё теснее зависит от идеологии, институтов и внешнего давления.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1914–1917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революционные потрясения нарушают привычную литературную жизнь. Меняются издательские условия, круги общения и сама роль писателя в обществе.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Группировки и исторический контекст 1910–1920-х годов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объединяло авторов, для которых важны были абсурд, логический сбой и неожиданное смещение смысла. Их тексты разрушали привычное ожидание связной и «правильной» речи.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выступала не только с поэзией, но и с театральными, художественными и игровыми формами. Это делало её частью более широкого авангардного поиска, выходящего за рамки обычной литературы.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Недолгое существование ОБЭРИУ не уменьшает его значения. Напротив, именно краткость истории и смелость эксперимента сделали объединение одной из самых заметных страниц позднего авангарда.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и поздний авангард
</a:t>
            </a:r>
            <a:endParaRPr lang="en-US" sz="2903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объединений длительность этапов различалась, но почти всегда решающими становились публичность, критическая реакция и устойчивость собственной программы.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сильнее всего группировки держатся на этапе пика влияния, а распад чаще ускоряют смена культурной повестки и внешнее давление.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литературной группировки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истории литературных объединений XIX–XX веков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литературных группировок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Группировки закрепили за литературой привычку к публичной самоорганизации: манифесты, журналы, совместные выступления и общие названия стали важной частью литературного процесса.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поэтики вошли в школьный канон и язык литературоведения. Сегодня термины «символизм», «акмеизм», «футуризм» помогают точно описывать художественные различия эпохи.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архивы и исследовательские центры сохраняют письма, журналы, афиши и рукописи, благодаря которым можно проследить, как формировались творческие союзы и литературные конфликты.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объединения продолжают эту традицию в изменённом виде. Общая программа, коллективные публикации и публичные декларации по-прежнему помогают авторам заявлять о себе.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группировки как ключ к пониманию эпохи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литературных группировок помогает увидеть литературу как живой процесс споров, союзов и поисков. Через них особенно ясно раскрываются связь искусства с историей, роль журнала, критики и читателя.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2026-05-23T20:11:09Z</dcterms:created>
  <dcterms:modified xsi:type="dcterms:W3CDTF">2026-05-23T20:11:09Z</dcterms:modified>
</cp:coreProperties>
</file>