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России: большие, древние и очень разные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Путешествуем по яркой карте российских городов.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— это место, где людям удобно жить, учиться, работать и отдыхать. Здесь есть дома, школы, больницы, дороги, парки и много разных занятий на каждый день.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город и зачем он нужен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число жителей показывает, насколько велика и оживлённа столица: здесь всегда много дел, людей и событий.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13,1 млн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 Москве, поэтому она остаётся самым крупным городом России и важнейшим центром страны.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оценка численности населения на 1 января 2024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город на воде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каналы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словно собран из воды и камня: по нему тянутся реки, каналы и десятки мостов. Из-за этого Петербург часто называют самым романтичным городом России.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ночи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здесь наступает удивительное время, когда вечереет, но совсем не темнеет. Это явление зовётся белыми ночами и делает прогулки особенно долгими и светлыми.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столица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строился как новая столица России. Сегодня его называют северной столицей за богатую историю, красивую архитектуру и важную роль в жизни страны.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набережные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находятся Эрмитаж, Петропавловская крепость и знаменитые набережные. По ним любят гулять и жители, и гости, рассматривая дворцы, лодки и отражения в воде.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— город двух культур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и красивый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— один из старейших городов России. Его улицы помнят много веков истории, а рядом с современными зданиями стоят старинные памятники и крепостные стены.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традиции рядом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мирно соседствуют мечети и православные храмы. Это помогает увидеть, как татарская культура и русские традиции могут жить рядом и дополнять друг друга.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Казанский кремль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Казани входит в список Всемирного наследия ЮНЕСКО. Это место особенно интересно: здесь можно увидеть историю города и почувствовать его неповторимый облик.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спорт
</a:t>
            </a:r>
            <a:pPr algn="l" indent="0" marL="0">
              <a:lnSpc>
                <a:spcPct val="14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известна университетами, спортивными аренами и большими событиями. Здесь любят знания, движение и активную жизнь, поэтому город кажется очень энергичным и современным.
</a:t>
            </a:r>
            <a:endParaRPr lang="en-US" sz="13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 в трёх образах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у самого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 можно услышать шум волн почти сразу после выхода из города. Чёрное море делает побережье особенно живым и тёплым, а длинные набережные зовут гулять, смотреть на корабли и ловить морской ветер.
</a:t>
            </a:r>
            <a:endParaRPr lang="en-US" sz="17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совсем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морем в Сочи поднимаются Кавказские горы. Это редкое и красивое соседство: у подножия — зелёные склоны, а выше можно увидеть снег. Поэтому один город соединяет сразу два разных мира.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Олимпиады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Олимпиада 2014 года сделала Сочи ещё более известным. В городе появились современные спортивные объекты, новые курорты и удобные прогулочные места, куда с интересом приезжают гости со всей страны.
</a:t>
            </a:r>
            <a:endParaRPr lang="en-US" sz="17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Оби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вырос на берегу реки Обь в конце XIX века. Река помогла городу стать важным транспортным и торговым узлом, а потом и большим сибирским центром.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города тесно связано с Транссибирской магистралью. Именно железная дорога помогла Новосибирску быстро расти, принимать новых жителей и становиться всё важнее для страны.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Академгородок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Новосибирске есть Академгородок — место, где работают учёные и исследователи. Здесь много научных институтов, и поэтому город называют одним из главных научных центров России.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и мост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известен большим зоопарком и мостом через Обь. Такие места показывают, что город умеет быть и серьёзным, и очень интересным для прогулок и семейных поездок.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— большой город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802" y="4753825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Урал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вырос на Урале, где давно добывали руду и развивали ремёсла. Поэтому город связан с трудом мастеров, заводами и богатой промышленной историей региона.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двух частей света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городом часто устанавливают знак границы Европы и Азии. Это место нравится путешественникам: здесь можно почувствовать себя сразу на двух континентах.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театры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Екатеринбурге много музеев, театров и культурных площадок. Город умеет рассказывать о своём прошлом не только через книги, но и через живые сцены и выставки.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труда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момента основания в 1723 году Екатеринбург был важным промышленным центром. Он вырос благодаря заводам и стал одним из самых значимых городов Урала.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выделяет Екатеринбург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у края океана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холмах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Владивостоке улицы часто идут вверх и вниз, будто город катится по морским волнам. Из-за холмов отсюда открываются красивые виды на бухты, мосты и корабли, которые стоят у берега.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на Дальнем 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— важный российский порт на берегу Японского моря. Здесь всегда чувствуется связь с морем: на причалах работают суда, а на горизонте видны корабли и открытая вода.
</a:t>
            </a:r>
            <a:endParaRPr lang="en-US" sz="1438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через страну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связан с Транссибирской магистралью, поэтому сюда тянется длинный путь через всю Россию. Владивосток помогает соединять страну со странами Азии и Тихого океана.
</a:t>
            </a:r>
            <a:endParaRPr lang="en-US" sz="14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древний возраст делает город живой страницей истории: здесь особенно заметно, как давно началась городская жизнь на Руси.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относится к времени, когда Великий Новгород уже был одним из первых центров жизни на Руси.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раннем Новгороде и его первом упоминании в летописях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маленького поселения к большому городу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меняется поселение: от первых домов у удобного места до современного города с транспортом, культурой и новыми районами.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361" y="2003550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2168" y="20035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62168" y="4185750"/>
            <a:ext cx="367763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которую бережёт город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мемориалы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городах-героях стоят памятники и мемориальные комплексы, чтобы люди помнили подвиг защитников. Эти места помогают детям и взрослым понять, какой ценой была сохранена мирная жизнь.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огонь напоминает о солдатах, которые не вернулись с войны. У него часто проходят минуты молчания, возложение цветов и торжественные школьные встречи.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выставки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хранятся письма, фотографии, оружие, форма и личные вещи людей военного времени. По таким предметам история становится близкой и понятной, будто её можно увидеть своими глазами.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Ленинград, Севастополь, Волгоград и другие города получили высокое звание за стойкость и отвагу жителей. Их пример учит помнить прошлое и ценить мирное небо над головой.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Кремли, соборы и старинные улицы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крепости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Кремли и стены когда-то защищали жителей от врагов. Сегодня они напоминают, как города начинались с крепости и постепенно превращались в большие центры жизни и торговли.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и храмы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соборы рассказывают о вере, мастерстве строителей и красоте русской архитектуры. Высокие купола и звон колоколов делают город особенно узнаваемым и торжественным.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улицы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старых улицах и площадях когда-то шумели ярмарки, звучали голоса купцов и мастеровых. Здесь легко представить, как город рос вместе с торговлей и ремёслами.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история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набережные, башни и ряды зданий похожи на открытую книгу. Они помогают увидеть, как менялись города, но не теряли своей памяти и важного характера.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живёт больше миллиона человек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Санкт-Петербург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городах всегда много движения: метро спешит под землёй, а на улицах звучат шаги тысяч людей. Здесь рядом стоят древние памятники, новые дома и большие площади, поэтому город кажется одновременно старинным и очень современным.
</a:t>
            </a:r>
            <a:endParaRPr lang="en-US" sz="160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и Екатеринбург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выросли как важные центры Сибири и Урала. В них много школ, университетов, театров и заводов, а рядом работают мосты, вокзалы и большие дороги, которые связывают районы между собой.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Казань, Нижний Новгород и Челябинск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городах жизнь тоже идёт быстро и насыщенно. Утром открываются школы и офисы, днём работают магазины и предприятия, а вечером люди отдыхают в парках, на набережных и в культурных центрах.
</a:t>
            </a:r>
            <a:endParaRPr lang="en-US" sz="15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города отличаются друг от друга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место на карте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города стоят у моря, другие — на берегах рек, а третьи — среди гор или лесов. Природа вокруг влияет на погоду, виды из окон и даже на привычки жителей.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профессия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городе главную роль играют заводы и порты, в другом — университеты, музеи или курорты. От этого зависит, чем занимаются люди и какие здания там встречаются чаще всего.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облик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городов разные дома, площади, памятники и набережные. Где-то много старинных зданий, а где-то — широкие проспекты и новые кварталы, поэтому каждый город легко узнать.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вкус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городах по-разному отмечают праздники, готовят любимые блюда и проводят выходные. Именно поэтому даже похожие улицы могут запомниться совсем по-разному.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 больших городах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помогает быстро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Санкт-Петербурге метро особенно важно: оно быстро перевозит людей между районами и помогает не тратить лишнее время в пробках, когда весь город куда-то спешит.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 рядом
</a:t>
            </a:r>
            <a:pPr algn="l" indent="0" marL="0">
              <a:lnSpc>
                <a:spcPct val="14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трамваи и троллейбусы подвозят жителей к школам, магазинам, паркам и станциям метро. Такой транспорт делает город удобным и помогает добраться почти в любой район.
</a:t>
            </a:r>
            <a:endParaRPr lang="en-US" sz="1355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и электрички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Вокзалы и электрички связывают центр города с пригородами и дальними направлениями. Благодаря им люди могут учиться, работать и возвращаться домой даже издалека.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магистрали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мосты, широкие дороги и развязки соединяют берега, районы и порты. Без них большой город просто не успевал бы за своими делами.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каким признакам узнать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природа, история и городские постройки помогают узнать город с первого взгляда.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люди: профессии и повседневная жизнь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профессии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нужны самые разные специалисты: учителя, врачи, строители, водители, инженеры, повара и экскурсоводы. Каждый из них делает жизнь удобнее, безопаснее и интереснее.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развитие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ходят в школы, кружки, библиотеки и музеи, а ещё занимаются в спортивных секциях. В городе всегда можно найти дело по душе и узнать что-то новое.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улицам спешат автобусы, машины и пешеходы, а на площадях встречаются люди самых разных профессий. Город шумный, но в этом шуме слышится его энергичный характер.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 досуг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и работы жители гуляют в парках, читают, играют, посещают театры и спортивные площадки. Город даёт много возможностей для общения и отдыха.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городам России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 страны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город встречает снежным ветром и северной рекой, другой — тёплым морем и пальмами. Такие поездки помогают увидеть, насколько разной бывает Россия от края до края.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 Сибирь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уральских и сибирских городах чувствуется сила природы, простор и труд людей. Здесь особенно интересно смотреть на горы, широкие улицы, мосты и большие вокзалы.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впечатления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знакомит путешественника с памятниками, традициями и местными блюдами. После такой поездки в памяти остаются не только фото, но и живые истории людей.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читается по её городам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 складываются в яркую картину страны: в ней есть древность, движение, труд и красота. Если смотреть на карту внимательнее, каждый город расскажет свою неповторимую историю.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2026-05-26T02:41:51Z</dcterms:created>
  <dcterms:modified xsi:type="dcterms:W3CDTF">2026-05-26T02:41:51Z</dcterms:modified>
</cp:coreProperties>
</file>