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рекордов, природных зон и древних цивилизаций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материк с пустынями, саваннами и древними городами.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Африка и почему она так разнообразна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почти по центру пересекается экватором и тянется от Средиземного моря до южных широт. Такое положение создаёт резкие различия в климате, природных зонах и условиях жизни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 и главные природные области
</a:t>
            </a:r>
            <a:endParaRPr lang="en-US" sz="1635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12" y="1102231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материка занимают плоскогорья и нагорья. Из-за этого в Африке сравнительно мало протяжённых низменностей, а многие реки образуют пороги и водопады.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61637" y="906994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плато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261612" y="1897389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Калахари — крупнейшие засушливые пространства. Здесь очень мало осадков, поэтому растительность редкая, а поселения сосредоточены возле воды и оазисов.
</a:t>
            </a:r>
            <a:endParaRPr lang="en-US" sz="800" dirty="0"/>
          </a:p>
        </p:txBody>
      </p:sp>
      <p:sp>
        <p:nvSpPr>
          <p:cNvPr id="10" name="Text 5"/>
          <p:cNvSpPr txBox="1"/>
          <p:nvPr/>
        </p:nvSpPr>
        <p:spPr>
          <a:xfrm>
            <a:off x="261638" y="1702122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261612" y="2692536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Атласские горы, Эфиопское нагорье и Восточно-Африканская рифтовая зона формируют сложный рельеф. В этих районах заметны перепады высот, а климат становится прохладнее.
</a:t>
            </a:r>
            <a:endParaRPr lang="en-US" sz="800" dirty="0"/>
          </a:p>
        </p:txBody>
      </p:sp>
      <p:sp>
        <p:nvSpPr>
          <p:cNvPr id="12" name="Text 7"/>
          <p:cNvSpPr txBox="1"/>
          <p:nvPr/>
        </p:nvSpPr>
        <p:spPr>
          <a:xfrm>
            <a:off x="261638" y="2497269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нагорья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61599" y="3487700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и Кения — известные вулканические вершины восточной части материка. Они выделяются на фоне плато и показывают, насколько Африка геологически активна.
</a:t>
            </a:r>
            <a:endParaRPr lang="en-US" sz="800" dirty="0"/>
          </a:p>
        </p:txBody>
      </p:sp>
      <p:sp>
        <p:nvSpPr>
          <p:cNvPr id="14" name="Text 9"/>
          <p:cNvSpPr txBox="1"/>
          <p:nvPr/>
        </p:nvSpPr>
        <p:spPr>
          <a:xfrm>
            <a:off x="261626" y="3292433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вулканы
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261599" y="4282877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поверхности влияют на размещение рек, почв, растительности и дорог. Поэтому население плотнее живёт в долинах, на побережьях и в более удобных для хозяйства районах.
</a:t>
            </a:r>
            <a:endParaRPr lang="en-US" sz="800" dirty="0"/>
          </a:p>
        </p:txBody>
      </p:sp>
      <p:sp>
        <p:nvSpPr>
          <p:cNvPr id="16" name="Text 11"/>
          <p:cNvSpPr txBox="1"/>
          <p:nvPr/>
        </p:nvSpPr>
        <p:spPr>
          <a:xfrm>
            <a:off x="261626" y="4087610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людей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Африки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материка часто служат главными транспортными путями и источниками воды для городов и сельского хозяйства.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заметно превосходит другие реки по длине, а Конго и Нигер особенно важны для жизни больших территорий.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справочники по географии Африки; справочные данные, 2024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водопады Африки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 — большое озеро у 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Виктория лежит в Восточной Африке и известно как крупнейшее на материке по площади. Его берега связаны с рыболовством, судоходством и жизнью множества прибрежных поселений. Это один из важнейших водных ресурсов региона.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Танганьика — озеро большой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Танганьика вытянуто между несколькими странами и входит в число самых глубоких озёр мира. Его воды важны для местного населения, а живописные берега и уникальная природа привлекают исследователей и путешественников.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Виктория — сила воды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реке Замбези расположен знаменитый водопад Виктория, один из самых известных природных объектов Африки. Огромный поток воды создаёт мощный шум и туман, а сам водопад стал символом природной красоты материка.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Африки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температура, осадки и растительность в разных частях материка.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суше условия в тропических районах; влажные леса сменяются саваннами, а затем пустынями.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справочники; климатические карты Африки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50" y="1458485"/>
            <a:ext cx="251100" cy="20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50" y="2403159"/>
            <a:ext cx="234900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31" y="3364867"/>
            <a:ext cx="205538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50" y="4326575"/>
            <a:ext cx="234900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Африки и охрана природы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Слоны, жирафы, носороги и бегемоты — символы африканской природы. Они нуждаются в больших пространствах, поэтому особенно уязвимы при сокращении мест обитания.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саванн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и другие хищники играют важную роль в природном равновесии. Их жизнь тесно связана с наличием добычи и сохранением открытых ландшафтов саванн.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Крюгера, Серенгети и Нгоронгоро помогают сохранять редкие виды. В охраняемых зонах животные лучше защищены от охоты и разрушения среды.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Браконьерство, засухи и вырубка лесов снижают численность животных. Поэтому охрана природы в Африке связана не только с заповедниками, но и с бережным использованием ресурсов.
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водные ресурсы формируют хозяйство, расселение и развитие городов.
</a:t>
            </a:r>
            <a:endParaRPr lang="en-US" sz="13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стран связано с большим числом народов, языков и культур. Африка остаётся одним из самых молодых по возрасту материков.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входят в состав Африки, и это делает материк очень многообразным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справочники; данные ООН о составе государств Африки, 2024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 численности населения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очень заметна: несколько государств концентрируют особенно большую часть жителей материка.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заметно лидирует, а за ней следуют крупные страны Восточной и Северной Африки. Население распределено неравномерно.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ООН и World Bank, 2024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порты Африки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Лагос, Найроби и Йоханнесбург — это не только крупнейшие города, но и места, где сосредоточены управление, образование, медицина и деловая активность.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центры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Африки быстро расширяются из-за притока людей из сельских районов. Это усиливает спрос на жильё, транспорт, школы, рабочие места и городские услуги.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порты связывают Африку с мировым рынком. Через них вывозят нефть, руды, кофе, какао, хлопок и другую продукцию, а также ввозят машины и товары.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африканские города становятся центрами банков, технологий, логистики и туризма. Их развитие помогает экономике, но требует улучшения инфраструктуры и городского планирования.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 городов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Африки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африканской земле появились сильные государства Египет, Куш, Аксум и Мали. Они развивали управление, земледелие, ремёсла и торговлю задолго до современной эпохи.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государства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пирамиды, Великий Зимбабве и Тимбукту напоминают о высоком уровне строительства, науки и культуры. Эти места стали символами исторической памяти материка.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прошлого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Африку проходили важные торговые маршруты, по которым перевозили золото, соль, ткани и другие товары. Караваны связывали разные регионы и города материка.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пути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Африки показывает, что здесь существовали развитые общества с богатой культурой и сложными связями. Это наследие важно для понимания роли материка в мировой истории.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цивилизаций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Африки к независимости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колониальный раздел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захватили значительную часть Африки и подчинили её своим интересам. Границы многих территорий были проведены без учёта народов и исторических связей.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 — распад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Освободительное движение усилилось, и всё больше африканских народов требовали права самостоятельно управлять своими странами и распоряжаться ресурсами.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1957–1962 годы — новые независимые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стала независимой в 1957 году, а Алжир — в 1962 году. Эти события стали важными символами освобождения и изменения политической карты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сельскохозяйственные культуры Африки
</a:t>
            </a:r>
            <a:endParaRPr lang="en-US" sz="2127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ресурсов и культур, которые играют заметную роль в хозяйстве разных стран Африки и формируют их экспорт.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стран зависит от нескольких ключевых товаров, поэтому особенно важны переработка сырья и развитие сельского хозяйства.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экономической географии Африки; обобщение по данным международной статистики.
</a:t>
            </a:r>
            <a:endParaRPr lang="en-US" sz="7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экономики Африки развиваются быстрее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рост связан с мобильными сервисами, онлайн-платежами и городскими услугами, особенно в крупных экономических центрах и странах с быстро растущим населением.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становится разнообразнее: наряду с сырьевыми отраслями быстрее развиваются сервисы и технологии, которые создают новые рабочие места.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по материалам Всемирного банка, ITU и Африканского банка развития, 2020-е годы.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 трудности развития Африки
</a:t>
            </a:r>
            <a:endParaRPr lang="en-US" sz="2515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22" y="1153630"/>
            <a:ext cx="5216017" cy="476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не хватает чистой воды, а засухи делают жизнь людей и ведение хозяйства особенно трудными. Это напрямую влияет на здоровье, урожай и повседневный быт.
</a:t>
            </a:r>
            <a:endParaRPr lang="en-US" sz="949" dirty="0"/>
          </a:p>
        </p:txBody>
      </p:sp>
      <p:sp>
        <p:nvSpPr>
          <p:cNvPr id="6" name="Text 3"/>
          <p:cNvSpPr txBox="1"/>
          <p:nvPr/>
        </p:nvSpPr>
        <p:spPr>
          <a:xfrm>
            <a:off x="261655" y="960076"/>
            <a:ext cx="5216017" cy="1552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endParaRPr lang="en-US" sz="1061" dirty="0"/>
          </a:p>
        </p:txBody>
      </p:sp>
      <p:sp>
        <p:nvSpPr>
          <p:cNvPr id="7" name="Text 4"/>
          <p:cNvSpPr txBox="1"/>
          <p:nvPr/>
        </p:nvSpPr>
        <p:spPr>
          <a:xfrm>
            <a:off x="261622" y="1941934"/>
            <a:ext cx="5216017" cy="476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почвы истощаются и растительность исчезает, территория постепенно превращается в пустыню. Из-за этого сокращаются пастбища, ухудшаются условия для земледелия и растёт риск бедности.
</a:t>
            </a:r>
            <a:endParaRPr lang="en-US" sz="949" dirty="0"/>
          </a:p>
        </p:txBody>
      </p:sp>
      <p:sp>
        <p:nvSpPr>
          <p:cNvPr id="8" name="Text 5"/>
          <p:cNvSpPr txBox="1"/>
          <p:nvPr/>
        </p:nvSpPr>
        <p:spPr>
          <a:xfrm>
            <a:off x="261655" y="1748350"/>
            <a:ext cx="5216017" cy="1552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земель
</a:t>
            </a:r>
            <a:endParaRPr lang="en-US" sz="1061" dirty="0"/>
          </a:p>
        </p:txBody>
      </p:sp>
      <p:sp>
        <p:nvSpPr>
          <p:cNvPr id="9" name="Text 6"/>
          <p:cNvSpPr txBox="1"/>
          <p:nvPr/>
        </p:nvSpPr>
        <p:spPr>
          <a:xfrm>
            <a:off x="261608" y="2730251"/>
            <a:ext cx="5216017" cy="476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семьи сталкиваются с нехваткой доходов, а дети не всегда могут учиться в хороших школах. Неравный доступ к образованию замедляет развитие общества.
</a:t>
            </a:r>
            <a:endParaRPr lang="en-US" sz="949" dirty="0"/>
          </a:p>
        </p:txBody>
      </p:sp>
      <p:sp>
        <p:nvSpPr>
          <p:cNvPr id="10" name="Text 7"/>
          <p:cNvSpPr txBox="1"/>
          <p:nvPr/>
        </p:nvSpPr>
        <p:spPr>
          <a:xfrm>
            <a:off x="261641" y="2536667"/>
            <a:ext cx="5216017" cy="1552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образование
</a:t>
            </a:r>
            <a:endParaRPr lang="en-US" sz="1061" dirty="0"/>
          </a:p>
        </p:txBody>
      </p:sp>
      <p:sp>
        <p:nvSpPr>
          <p:cNvPr id="11" name="Text 8"/>
          <p:cNvSpPr txBox="1"/>
          <p:nvPr/>
        </p:nvSpPr>
        <p:spPr>
          <a:xfrm>
            <a:off x="261608" y="3518579"/>
            <a:ext cx="5216017" cy="476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регионах вооружённые конфликты мешают строительству дорог, больниц и предприятий. Из-за этого людям труднее получать помощь, работу и безопасные условия жизни.
</a:t>
            </a:r>
            <a:endParaRPr lang="en-US" sz="949" dirty="0"/>
          </a:p>
        </p:txBody>
      </p:sp>
      <p:sp>
        <p:nvSpPr>
          <p:cNvPr id="12" name="Text 9"/>
          <p:cNvSpPr txBox="1"/>
          <p:nvPr/>
        </p:nvSpPr>
        <p:spPr>
          <a:xfrm>
            <a:off x="261641" y="3324995"/>
            <a:ext cx="5216017" cy="1552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нестабильность
</a:t>
            </a:r>
            <a:endParaRPr lang="en-US" sz="1061" dirty="0"/>
          </a:p>
        </p:txBody>
      </p:sp>
      <p:sp>
        <p:nvSpPr>
          <p:cNvPr id="13" name="Text 10"/>
          <p:cNvSpPr txBox="1"/>
          <p:nvPr/>
        </p:nvSpPr>
        <p:spPr>
          <a:xfrm>
            <a:off x="261651" y="4306893"/>
            <a:ext cx="5216017" cy="476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на материке строят электростанции, школы, больницы и дороги. Международные и местные программы помогают улучшать жизнь и поддерживать устойчивое развитие.
</a:t>
            </a:r>
            <a:endParaRPr lang="en-US" sz="949" dirty="0"/>
          </a:p>
        </p:txBody>
      </p:sp>
      <p:sp>
        <p:nvSpPr>
          <p:cNvPr id="14" name="Text 11"/>
          <p:cNvSpPr txBox="1"/>
          <p:nvPr/>
        </p:nvSpPr>
        <p:spPr>
          <a:xfrm>
            <a:off x="261683" y="4113310"/>
            <a:ext cx="5216017" cy="1552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перемены
</a:t>
            </a:r>
            <a:endParaRPr lang="en-US" sz="10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ресурсы превращаются в развитие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богатства и сельское хозяйство влияют на производство, занятость и качество жизни в странах Африки.
</a:t>
            </a:r>
            <a:endParaRPr lang="en-US" sz="13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задаёт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Африки музыка связана с праздниками, обрядами и повседневной жизнью. Барабаны, хлопки и танцевальные движения создают особый ритм, который легко узнаётся и передаётся от поколения к поколению.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язык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ткани, узоры и украшения помогают рассказать о происхождении, настроении и семейных обычаях. Традиционная одежда часто сочетается с современной модой, поэтому старые мотивы продолжают жить в новом виде.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Сказители, маски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творчество, маски и народные праздники сохраняют память о героях, предках и природе. Такие формы культуры не только украшают жизнь, но и помогают людям чувствовать связь со своей историей и общиной.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3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Африки: музыка, одежда и традиции
</a:t>
            </a:r>
            <a:endParaRPr lang="en-US" sz="29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современном мире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34778" y="1492530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поставляет на мировой рынок нефть, металлы, сельскохозяйственное сырьё и готовую продукцию. Внешняя торговля помогает странам получать доходы и развивать инфраструктуру.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34796" y="1300525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4778" y="2196142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растёт число школ, университетов и исследовательских центров. Образование становится главным условием для подготовки специалистов и снижения бедности.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34796" y="2004137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34778" y="2899758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связь, цифровые сервисы и онлайн-платежи быстро распространяются в городах и сельских районах. Это упрощает торговлю, банковские услуги и повседневные расчёты.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34796" y="2707753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связь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34778" y="3603387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спортсмены, учёные и деятели культуры известны во всём мире. Их успехи повышают интерес к странам материка и укрепляют его авторитет.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34796" y="3411382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международный престиж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634778" y="4307019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городов, устойчивое сельское хозяйство, сотрудничество между странами и новые технологии помогают Африке укреплять позиции в мировой экономике и решать общие проблемы.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634796" y="4115014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будущее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материк, который меняется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богатую природу, древнюю историю и быстрые перемены. Её будущее зависит от образования, технологий, бережного отношения к ресурсам и умения использовать свои большие возможности.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2026-06-02T14:33:39Z</dcterms:created>
  <dcterms:modified xsi:type="dcterms:W3CDTF">2026-06-02T14:33:39Z</dcterms:modified>
</cp:coreProperties>
</file>