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Роды и жанры литературы: как устроен мир художественных произведений
</a:t>
            </a:r>
            <a:endParaRPr lang="en-US" sz="2634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рода, множество жанров и один ключ к пониманию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роды и жанры литературы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деление помогает быстрее понять, как устроено произведение, чем отличается проза от стихов и почему один и тот же замысел может звучать по-разному.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Эпос: литература о событиях, героях и поступках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Эпические произведения показывают мир через сюжет: в них важны место и время действия, завязка, развитие событий и развязка.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внимание в эпосе сосредоточено на героях, их поступках и изменениях, которые происходят с ними и вокруг них.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эпическим жанрам относят сказку, рассказ, повесть, роман, басню, былину и легенду; они различаются прежде всего объёмом и размахом изображения.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9" y="1542118"/>
            <a:ext cx="465300" cy="4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4650" y="1540475"/>
            <a:ext cx="468600" cy="4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450" y="1536825"/>
            <a:ext cx="465300" cy="4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 лирике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 переживания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передаёт внутренний мир человека: радость, грусть, любовь, тревогу, мечту или восхищение природой. В центре здесь не событие, а настроение и отношение к миру.
</a:t>
            </a:r>
            <a:endParaRPr lang="en-US" sz="1374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и ритм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текст особенно зависит от ритма, рифмы, повторов и образных слов. Благодаря этому он звучит музыкально и помогает точнее передать чувство.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лирики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лирическим жанрам относятся стихотворение, ода, элегия, послание, песня и гимн. Каждый из них по-своему выражает эмоцию и тон высказывания.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Драма: литература для сцены и действия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Драматические произведения строятся на диалогах, репликах и ремарках, поэтому смысл раскрывается через разговоры персонажей и их поступки.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драмы особенно важен конфликт: герои спорят, выбирают, сталкиваются с препятствиями, а зритель или читатель наблюдает за развитием напряжения.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драмы — комедия, трагедия и драма; также встречаются водевиль и фарс, но в школе чаще разбирают именно эти три формы.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род литературного произведения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рода по главному способу изображения жизни в тексте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родов литературы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эпос, лирика и драма отличаются по содержанию, форме речи и роли автора.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определяется не темой, а способом изображения жизни: через рассказ, переживание или сценическое действие.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75" y="1566534"/>
            <a:ext cx="1878000" cy="1547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0950" y="1566769"/>
            <a:ext cx="1878000" cy="15387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58425" y="1566316"/>
            <a:ext cx="1878000" cy="15552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5900" y="1566854"/>
            <a:ext cx="1878000" cy="152954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Эпические жанры в знакомых книгах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03475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начинается с чуда
</a:t>
            </a:r>
            <a:pPr algn="ctr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читатель сразу попадает в мир, где возможны чудеса, испытания и яркое разделение героев на добрых и злых. Обычно она заканчивается ясно и справедливо, поэтому запоминается даже младшим школьникам.
</a:t>
            </a:r>
            <a:endParaRPr lang="en-US" sz="1019" dirty="0"/>
          </a:p>
        </p:txBody>
      </p:sp>
      <p:sp>
        <p:nvSpPr>
          <p:cNvPr id="12" name="Text 3"/>
          <p:cNvSpPr txBox="1"/>
          <p:nvPr/>
        </p:nvSpPr>
        <p:spPr>
          <a:xfrm>
            <a:off x="2547996" y="3369825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одном важном эпизоде
</a:t>
            </a:r>
            <a:pPr algn="ctr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похож на короткий снимок из жизни: в нём обычно показано одно событие, одна встреча или один поворот судьбы. Небольшой объём делает текст напряжённым и точным, без лишних деталей.
</a:t>
            </a:r>
            <a:endParaRPr lang="en-US" sz="1010" dirty="0"/>
          </a:p>
        </p:txBody>
      </p:sp>
      <p:sp>
        <p:nvSpPr>
          <p:cNvPr id="13" name="Text 4"/>
          <p:cNvSpPr txBox="1"/>
          <p:nvPr/>
        </p:nvSpPr>
        <p:spPr>
          <a:xfrm>
            <a:off x="4575471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раскрывает историю подробнее
</a:t>
            </a:r>
            <a:pPr algn="ctr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даёт герою и событиям больше пространства, чем рассказ. Здесь уже можно увидеть развитие характера, несколько эпизодов и более широкую картину жизни, но текст остаётся компактнее романа.
</a:t>
            </a:r>
            <a:endParaRPr lang="en-US" sz="1010" dirty="0"/>
          </a:p>
        </p:txBody>
      </p:sp>
      <p:sp>
        <p:nvSpPr>
          <p:cNvPr id="14" name="Text 5"/>
          <p:cNvSpPr txBox="1"/>
          <p:nvPr/>
        </p:nvSpPr>
        <p:spPr>
          <a:xfrm>
            <a:off x="6609750" y="3354150"/>
            <a:ext cx="18303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строит широкий мир
</a:t>
            </a:r>
            <a:pPr algn="ctr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открывает перед читателем большую историю с несколькими линиями сюжета, множеством персонажей и подробным изображением времени. Такой жанр позволяет показать не только отдельный случай, но и целую эпоху.
</a:t>
            </a:r>
            <a:endParaRPr lang="en-US" sz="101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эпоса по объёму и размаху изображения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объём текста не всегда совпадает с числом героев: иногда краткий жанр передаёт очень ёмкую мысль.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заметно выделяется по масштабу, а сказка, басня и рассказ чаще служат для более короткого и сосредоточенного изображения событий.
</a:t>
            </a:r>
            <a:endParaRPr lang="en-US" sz="114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лирики и их особенности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— самый гибкий лирический жанр: в нём можно передать и радость, и грусть, и размышление. Его смысл особенно ярко раскрывается через образные слова и звучание.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отличается торжественным тоном и обычно посвящена важной теме, событию, человеку или явлению. В ней чувствуется приподнятость и уважение к предмету речи.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Элегия чаще звучит задумчиво и печально, а послание обращено к конкретному адресату. Эти жанры помогают выразить личное чувство не прямо, а через художественный образ.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часто использует метафоры, сравнения, эпитеты и повтор. Благодаря этим средствам даже короткий текст может передать глубокое настроение и запомниться надолго.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музыкальность стиха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организует стихотворную речь и делает её легко узнаваемой на слух. Благодаря ему строки звучат упорядоченно, а смысловые акценты становятся заметнее.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 строфа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связывает строки и придаёт тексту звучность, а строфа объединяет их в цельные смысловые части. Вместе они создают особую музыку стиха.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119" y="1484229"/>
            <a:ext cx="614400" cy="49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557" y="2747279"/>
            <a:ext cx="541537" cy="61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8126" y="4117254"/>
            <a:ext cx="614400" cy="491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драматические жанры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15732" y="1347111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смешные стороны характеров и ситуаций. Конфликт обычно разрешается без трагических последствий, а финал оставляет ощущение разрядки и примирения.
</a:t>
            </a:r>
            <a:endParaRPr lang="en-US" sz="870" dirty="0"/>
          </a:p>
        </p:txBody>
      </p:sp>
      <p:sp>
        <p:nvSpPr>
          <p:cNvPr id="11" name="Text 3"/>
          <p:cNvSpPr txBox="1"/>
          <p:nvPr/>
        </p:nvSpPr>
        <p:spPr>
          <a:xfrm>
            <a:off x="2215732" y="2680694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Раскрывает тяжёлый, часто неразрешимый конфликт. Герой сталкивается с серьёзным выбором и испытаниями, которые нередко приводят к гибели.
</a:t>
            </a:r>
            <a:endParaRPr lang="en-US" sz="909" dirty="0"/>
          </a:p>
        </p:txBody>
      </p:sp>
      <p:sp>
        <p:nvSpPr>
          <p:cNvPr id="12" name="Text 4"/>
          <p:cNvSpPr txBox="1"/>
          <p:nvPr/>
        </p:nvSpPr>
        <p:spPr>
          <a:xfrm>
            <a:off x="2215732" y="3973379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Соединяет серьёзный жизненный конфликт и напряжённое действие. Смысл раскрывается через реплики, ремарки и столкновение характеров на сцене.
</a:t>
            </a:r>
            <a:endParaRPr lang="en-US" sz="9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темы к роду и жанру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род по главному способу изображения жизни, а жанр — по форме и признакам 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463514"/>
            <a:ext cx="3432300" cy="11659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популярных жанров литературы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жанры различаются не только объёмом, но и способом речи, числом героев и тем впечатлением, которое производят на читателя.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объёмнее жанр, тем шире изображение жизни; стихотворение и комедия выделяются не объёмом, а особой речью и эффектом.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и авторская литература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народное творчество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произведения создавались народом и передавались устно. Так возникли сказки, былины, песни, пословицы, загадки и частушки.
</a:t>
            </a:r>
            <a:endParaRPr lang="en-US" sz="1170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авторского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литература стала записываться конкретным автором. Текст закреплялся в точном виде и больше не менялся при передаче.
</a:t>
            </a:r>
            <a:endParaRPr lang="en-US" sz="1146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преемственность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авторские жанры сохранили народные черты: повторы, образность, устойчивые начала и концовки, а также нравственный вывод.
</a:t>
            </a:r>
            <a:endParaRPr lang="en-US" sz="11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разные роды литературы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литературы можно узнать не только по содержанию, но и по привычной форме текста: прозе, стихам или пьесе.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рода тесно связаны с формой, но эпос, лирика и драма имеют свои наиболее типичные литературные оболочки.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определять род и жанр произведения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рода помогает понять, что в центре текста: событие, переживание или действие. Это сразу направляет анализ композиции, героев и авторской задачи.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уточняет объём, форму речи и устойчивые признаки произведения. Благодаря этому легче объяснить, почему текст воспринимается именно как сказка, стихотворение или пьеса.
</a:t>
            </a:r>
            <a:endParaRPr lang="en-US" sz="11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путать род и жанр: стихотворение — это жанр, а лирика — род литературы. Такое смешение сразу приводит к неверному ответу.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определять рассказ и повесть только по теме. Важно учитывать объём текста, степень развития сюжета и количество событийных линий.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рода и жанра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не обязана содержать длинный авторский рассказ. Её основа — реплики персонажей, ремарки и сценическое действие, а не подробное повествование.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нельзя выводить лишь из темы. Нужно смотреть на форму текста, тип речи, наличие рифмы, диалога и способ изображения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60773"/>
            <a:ext cx="3432300" cy="14032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быстрого определения произведения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схема помогает по главным признакам быстро соотнести текст с родом или жанром и не перепутать похожие формы.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опираться сразу на несколько признаков, определение будет точнее: тема, форма речи и композиция работают вместе.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литературы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Роды и жанры — ключ к пониманию текста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родов и жанров помогает видеть, как устроено произведение, что в нём главное и какими средствами автор создаёт образ жизни. Это делает чтение осмысленнее и точнее.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2026-05-19T05:42:30Z</dcterms:created>
  <dcterms:modified xsi:type="dcterms:W3CDTF">2026-05-19T05:42:30Z</dcterms:modified>
</cp:coreProperties>
</file>