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поэтики А. Н. Островского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купеческой России, живая речь и конфликт человека со средой.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писал в эпоху быстрых перемен, когда росли города, усиливалась купеческая среда и менялись представления о власти, свободе и личном выборе.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и его историческое время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сведены к схеме: они живут как неповторимые личности, через которых раскрываются нравы, противоречия и социальные связи эпохи.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точно воспроизводит бытовую среду: интерьер, одежду, жесты, привычки и повседневные разговоры, благодаря чему сцена выглядит убедительно и узнаваемо.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у него работает на смысл: предмет, интонация или способ обращения помогают увидеть положение героя, его зависимость, характер и отношения с другими.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как основа поэтики Островского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модель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Островского купеческий дом похож на уменьшенную копию общества. Здесь действуют власть старших, страх осуждения и зависимость молодых от денег и воли хозяев.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Купеческий дом как замкнутый мир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несвободы и выхода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комнаты, лавка, гостиная и ворота передают замкнутость жизни. А сад, река или дорога часто намечают возможность внутреннего освобождения и перемены.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сталкиваются не просто люди, а жизненные принципы: расчет и чувство, долг и свобода, семейная власть и право на личный выбор.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как центр драматического действия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сцены рождаются из разговоров, намеков, слухов, признаний и семейных ссор, поэтому напряжение нарастает постепенно и психологически достоверно.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обычно ведет к моменту нравственного выбора, когда герой вынужден ясно показать, что для него важнее: совесть, выгода или покорность.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показывает цену давления среды: конфликт редко остается частным и почти всегда разрушает отношения, доверие и внутреннюю цельность персонажей.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частый конфликт связан с семьей: именно там особенно заметны зависимость, контроль и неравенство.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у Островского личная драма почти всегда перерастает в нравственный и общественный конфликт.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пьесам А. Н. Островского, составлено на основе школьного литературоведческого обзора.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конфликта в пьесах Островского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255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7027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8183" y="1702770"/>
            <a:ext cx="264900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708" y="3249540"/>
            <a:ext cx="274200" cy="219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49540"/>
            <a:ext cx="274200" cy="21936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персонажей как средство характеристики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говорят пословицами, прибаутками и приказным тоном. Их речь звучит уверенно и грубо, сразу показывая привычку распоряжаться людьми и не сомневаться в собственной правоте.
</a:t>
            </a:r>
            <a:endParaRPr lang="en-US" sz="1148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персонажи нередко используют книжные и канцелярские обороты. Такая речь делает их отстраненными от живого общения и подчеркивает искусственность поведения.
</a:t>
            </a:r>
            <a:endParaRPr lang="en-US" sz="1191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молодых героинь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героини говорят эмоционально, искренне и открыто. В их репликах слышны тревога, надежда и внутренний протест против навязанной жизни.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простых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 и второстепенные персонажи передают живую разговорную стихию. Их слова помогают почувствовать естественность сцены и бытовую правду происходящего.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междометия, паузы и обрывистые фразы раскрывают скрытые чувства. Через саму манеру говорить Островский показывает страх, жесткость, лесть или слабость.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речь у Островского сразу выявляет социальную роль героя и его внутреннее состояние.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речь к живой разговорной стихии, тем сильнее ощущение достоверности; чем она жестче и назидательнее, тем заметнее власть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драматургии А. Н. Островского.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характеристика персонажей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поговорки и прибаутки делают речь персонажей узнаваемой и запоминающейся. Благодаря им драматург передает атмосферу народного быта и живого устного общения.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и народная интонация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речь у Островского не только украшает текст, но и помогает создать точную, афористичную характеристику героя, его привычек и взглядов.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пословица звучит иронически: она не подтверждает мораль персонажа, а, наоборот, разоблачает ложь, лицемерие или расхождение между словами и поступками.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знак состояния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Островского редко служит простым фоном. Гроза, вечер, дорога или река часто выражают тревогу, ожидание перемены и внутренний перелом героя.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символика пространства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свободы и несвободы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Волга, простор и открытое пространство обычно связаны с мечтой о свободе. Напротив, тесный дом и замкнутый город усиливают ощущение давления среды.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действие в пьесе Островского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развития конфликта в драме: от исходной ситуации до нравственного итога.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тема несвободы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героини Островского нередко живут в пространстве, где семейная власть, деньги и общественные правила ограничивают личный выбор и право на собственный голос.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внешней покорности многие из них сохраняют чувство достоинства, внутреннюю честность и стремление к правде, что делает их особенно выразительными и психологически убедительными.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этих образов связан с тем, что живое чувство сталкивается с жёстким укладом жизни: любовь, мечта или протест оказываются сильнее обстоятельств, но не всегда сильнее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типы часто смешиваются в одном образе: героиня может быть одновременно сильной, уязвимой и вынужденной выбирать между чувством и долгом.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драматичными оказываются персонажи, у которых нравственная чистота не защищена ни семьёй, ни обществом.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пьесам А. Н. Островского; без привязки к одной статистической выборке.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женских характеров у Островского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у Островского возникает из самодовольства, речевой суеты, грубых преувеличений и смешения торжественных слов с мелкими, почти бытовыми интересами.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комического и трагического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Трагическое постепенно проступает сквозь бытовую сцену, когда за шуткой, спором или семейной перепалкой обнаруживаются унижение, страх и зависимость.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его пьесах часто направлен не на внешнюю нелепость, а на нравственную несообразность: герой говорит одно, а действует совсем иначе.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смешное у драматурга почти никогда не бывает лёгким: оно не развлекает само по себе, а помогает точнее увидеть моральную проблему.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 пьесах Островского работают как точные знаки среды: сундук, ключи, деньги, шаль, иконы или чайный стол сразу показывают уклад дома, привычки и распределение власти между людьми.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 и художественная деталь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деталь не только создаёт достоверную сцену, но и приобретает смысл символа, когда вещь связана с контролем, расчётом, зависимостью или унижением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вещь у Островского может одновременно обозначать быт, положение героя и скрытый смысл сцены.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связывает частную жизнь персонажей с общими отношениями власти и зависимости.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драматургии А. Н. Островского; аналитическая схема по мотивам пьес.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детали в драме Островского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пьесы и усложнение психологизма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позднему этапу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драматурга смещается от яркой сатиры к более тонкому изображению мотивов, скрытых интересов и внутренней неустойчивости героя.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Камерный конфликт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становятся сдержаннее по внешнему действию, но напряжённее по смыслу: важны паузы, недосказанность, намёки и осторожные реплики.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драма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противоречия проявляются прежде всего как личный кризис, когда страх, расчёт и зависимость разъедают человека изнутри.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32948"/>
            <a:ext cx="4296900" cy="16998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трёх периодов показывает, как меняются конфликт, стиль и роль детали в драматургии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идёт от внешне заметной бытовой сатиры к более глубокому психологическому и символическому драматизму.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творчеству А. Н. Островского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поэтики Островского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драматурга заметно в актёрской игре, режиссуре и последующей русской драматургии, где его опыт стал ориентиром для изображения человека в обществе.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утвердил на сцене живую русскую разговорную речь, сделав её не украшением, а основой драматического действия и раскрытия характера.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закрепили реалистическую манеру изображения жизни: узнаваемые типы, точную среду и острые нравственные конфликты стали нормой для театра.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Островского для русского театра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 чем своеобразие поэтики Островского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показал, что через бытовую сцену можно раскрыть большие социальные и нравственные конфликты; его реализм, живой язык и психологическая точность сделали русскую драму глубже и значительнее.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2026-05-23T13:00:28Z</dcterms:created>
  <dcterms:modified xsi:type="dcterms:W3CDTF">2026-05-23T13:00:28Z</dcterms:modified>
</cp:coreProperties>
</file>