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Птицы и ключевые особенности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теплокровные, покрыты перьями, распространены по всему миру и обладают уникальными адаптациями.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от прошлого к настоящему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Возникшие около 150 миллионов лет назад, птицы изучаются орнитологами, тесно связаны с человеком и отражены в культуре и науке.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птиц: структуры, обеспечивающие жизнь и полёт
</a:t>
            </a:r>
            <a:endParaRPr lang="en-US" sz="2231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и его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защищает птиц от холода и влаги, служит для маскировки и помогает при полёте. Он состоит из различных типов перьев, каждый выполняет свою роль.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костей и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полыми костями, что значительно снижает их вес. Особая система воздушных мешков обеспечивает эффективный газообмен, поддерживая высокую активность.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зубов и клюв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зубов птицы имеют разнообразные формы клюва, соответствующие различным типам питания. Температура их тела составляет около 40-42 °C, что обеспечивает интенсивный обмен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726" y="3054634"/>
            <a:ext cx="371925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виды птиц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кустарниковые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среди деревьев и кустов, часто используют их для укрытия и гнездования.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водоёмами, имеют приспособления для плавания и питания в воде.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 в темное время суток, обладают острым зрением и слухом для охоты и ориентации.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Синантропные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Приспособились к жизни рядом с человеком, обитают в городах и сельской местности.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птиц по отрядам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многочисленными являются воробьинообразные, охватывающие широкий спектр образов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доминируют среди птиц благодаря разнообразию и адаптивности по всему миру.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Bird Database,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птица — колибри-пчёлка весит около 1,8 грамма, что подчёркивает огромную вариативность размеров.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кг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масса взрослого страуса, самого крупного представителя класса птиц.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Орнитологический справочник, 2022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пера и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состоит из центрального стержня, бородок и опахала, образующих плотную поверхность, способствующую полёту и теплоизоляции.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перьев играет роль в маскировке, адаптации к среде и демонстрации во время брачных танцев, усиливая шансы на выживание и размножение.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клюва и их соответствие питанию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формой клюва и предпочтительным типом пищи у разных птиц.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тесно связана с добычей пищи и средой обитания птиц.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особенности питания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у птиц служит для размягчения пищи, облегчая её последующую переработку и усвоение.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и мускульный желудок работают совместно, помогая эффективно перемалывать пищу, особенно твёрдую.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различаются: насекомоядные, хищники, растительноядные и всеядные. Каждый вид приспособлен к своему рациону.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птиц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обеспечивают однонаправленный поток воздуха через лёгкие, что повышает эффективность газообмена и поддерживает энергоёмкость полёта.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дыхания уникален для птиц и позволяет им сохранять высокую температуру тела и активность даже при экстремальных погодных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размножаются, откладывая яйца с прочной скорлупой, которая защищает зародыш от повреждений и высыхания.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птиц строят гнёзда разнообразных форм и материалов: от простых углублений в земле до сложных плетёных конструкций.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 покрыты пухом и способны самостоятельно передвигаться вскоре после вылупления, что снижает их уязвимость к хищникам.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гнездовых птиц появляются слепыми и беспомощными, полностью зависят от родителей в первые дни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у разных видов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птиц сильно варьируется от мелких до крупных видов и зависит от условий среды и биологических факторов.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птицы обычно живут дольше, продолжительность жизни связана с особенностями образа жизни и экологическими условиями.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птиц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пути ласточек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преодолевают тысячи километров от Европы до Африки, следуя за сменой сезонов и доступностью пищи. Эти перелёты помогают им переживать холодный период в тёплом климате.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журавлей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используют природные ориентиры — звёзды, Солнце и магнитное поле Земли. Их миграционные маршруты могут достигать нескольких тысяч километров, обеспечивая выживание в изменчивых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основных направлений миграций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Западно-европейский маршрут охватывает большую часть европейских птиц, летящих в Африку на зимовку.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разнообразие маршрутов миграций и их адаптацию к географическим условиям.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хозяйственная роль птиц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способствуют опылению и распространению семян, поддерживая здоровье растений и равновесие экосистем.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вредителей, поедая насекомых и мелких грызунов, что полезно для сельского хозяйства.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важны для человека как пищевой ресурс, а также как объекты охоты и декоративного разведения.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птиц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выделены такие виды, как журавль-красавка и сокол-сапсан, которым угрожает утрата среды обитания и загрязнение экологии.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всём мире исчезают редкие птицы, например дронт, вымерший в XVII веке, что подчёркивает важность охраны природных местообитаний.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Домашние, сельскохозяйственные и декоративные птицы
</a:t>
            </a:r>
            <a:endParaRPr lang="en-US" sz="2154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Курица, утка, индюк и гусь — наиболее распространённые домашние птицы, обеспечивающие человека мясом и яйцами.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виды также дают перо и гуано, используемое как удобрение в сельском хозяйстве.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и канарейки популярны как декоративные птицы благодаря яркому оперению и певческим способностям.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Фазаны активно выращиваются в фермерских хозяйствах и на охотничьих угодьях для разведения и декоративных целей.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культуре, искусстве и символике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в русских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жар-птицы занимает особое место в национальном фольклоре, символизируя свет, мудрость и волшебство. Она часто выступает как помощник героя в сказках.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— символ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изображён на государственном гербе России, олицетворяя силу, власть и достоинство. Этот символ имеет глубокое историческое и государственное значение.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как эмблема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признан международным символом мира и надежды, часто используется в художественных произведениях и мировых религиозных традициях.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охраны птиц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начало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заповедники и заказники создавались для защиты редких видов и их мест обитания в Европе.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таких соглашений, как Рамсарская конвенция, помогло сохранить водно-болотные угодья и мигрирующих птиц.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GPS-меток и камер позволяет отслеживать миграции и поведение птиц, улучшая стратегии их охраны.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реинтродукции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исчезающих видов в природу достигается через разведение в неволе и восстановление среды обитания.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уникальность класса Птицы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незаменимый элемент природы с уникальными адаптациями. Их роль в экосистемах и связь с человеком требуют постоянной охраны и изучения.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2026-05-07T12:50:56Z</dcterms:created>
  <dcterms:modified xsi:type="dcterms:W3CDTF">2026-05-07T12:50:56Z</dcterms:modified>
</cp:coreProperties>
</file>