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Южной Земли: как открыли Антарктиду
</a:t>
            </a:r>
            <a:endParaRPr lang="en-US" sz="249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материк Земли — Антарктида — был открыт русской экспедицией в 1819–1821 годах.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Земля оставалась загадкой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века люди предполагали большой материк на юге, но мешали опасные моря: туманы, штормы, сильный холод и льды. Поэтому точные сведения о районе Южного полюса долго не удавалось получить.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1680" y="1925962"/>
            <a:ext cx="441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Terra Australis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выглядели убедительно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карт того времени была ограниченной, поэтому даже приблизительные сведения могли укреплять уверенность. Новые линии на карте оказывались похожими на «берег», но оставались догадками.
</a:t>
            </a:r>
            <a:endParaRPr lang="en-US" sz="90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юге подталкивала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 было точных наблюдений, людям хотелось найти эту землю. Чем смелее становились экспедиции, тем больше данных собиралось — и тем ближе становилось реальное открытие.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 Australis Incognita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XVI–XVIII веков встречалось название Terra Australis Incognita — «Неизвестная Южная земля». Её изображали как огромный континент, хотя прямых доказательств у картографов тогда не было.
</a:t>
            </a:r>
            <a:endParaRPr lang="en-US" sz="631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«идея» вместо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карты показывали не реальные очертания, а предположения. Мореплаватели и учёные старались объяснить, каким должен быть юг, и переносили это на схему мира.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считали, что материк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Представляли «баланс» между севером и югом: раз на севере есть большие земли, значит, на юге тоже должна быть крупная суша. Эта логика помогала поддерживать легенду.
</a:t>
            </a:r>
            <a:endParaRPr lang="en-US" sz="641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путешествия к югу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Магеллан, Абель Тасман и Джеймс Кук расширили знания о южных морях. Их плавания уточняли маршруты и показывали, как меняется природа по мере продвижения на юг.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1770-х годах Джеймс Кук пересёк Южный полярный круг, но материк не увидел: мешали льды. Поэтому море там казалось бесконечной стеной холода, тумана и айсбергов.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исследователям мешали льды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широты буквально «останавливали» корабли: айсберги, плотный морской лёд и штормы делали путь опасным. Даже опытным морякам приходилось менять курс и ждать подходящего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закрывал береговую линию, поэтому близкое приближение не гарантировало успех. То, что с расстояния выглядит как земля, могли скрывать льды, туман и постоянная качка.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Кук пришёл к важному выводу: если Южный материк и существует, то он расположен очень далеко на юге и окружён мощными ледяными поясами. Поэтому его нужно искать системно.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161" y="1611696"/>
            <a:ext cx="45933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экспедиции к Южной 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путешествия накапливали сведения о южных морях, а знания постепенно складывались в общую картину.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эпох данные о юге уточнялись и дополняли друг друга, пока не стало возможным открыть материк.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географических открытий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экспедиция к южным морям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год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Кронштадт: «Восток» и «Мирный» выходят в плавание. Экспедиция ищет южный материк, изучает океан и уточняет карты.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Атлантике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идут через Атлантический океан и Южную Атлантику, двигаясь к широтам, где, по предположениям, мог находиться «Южный материк».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 полярным льдам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Южному полярному кругу, тем больше становились препятствия: лёд, айсберги и холодные штормовые ветры усложняли наблюдения.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русские моряки увидели ледяной берег в районе Антарктического полуострова, подтвердив существование материка.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экспедиции к открытию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переходов и наблюдений экспедиции, по ходу которой собирались данные о юге.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января 1820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был зафиксирован ледяной берег к югу, что подтвердило: там находится материк.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 истории географических открытий (календарная дата открытия)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января 1820 года русские моряки увидели ледяной берег в районе Антарктического полуострова. Эта дата считается днём открытия Антарктиды.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«Восток»: корабль крупного размера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«Восток» был более крупным судном и мог нести больше груза и оборудования для долгого плавания. Его выбирали как основу экспедиции, чтобы обеспечить работу команды и продолжать исследования даже при тяжёлых условиях.
</a:t>
            </a:r>
            <a:endParaRPr lang="en-US" sz="1177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«Мирный»: надёжность в холодном море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«Мирный» отличался прочностью и надёжностью, что особенно важно для плаваний среди льдов и айсбергов. Оба корабля специально готовили к суровой погоде, чтобы выдерживать ветер, холод и постоянное сжатие льдами.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«Восток» и «Мирный»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поиски Южной земли во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открытию Антарктиды растянулся на несколько столетий: разные экспедиции добавляли данные о южных морях, но материк удалось подтвердить только в начале XIX 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поиски шли волнами: после крупных достижений наступали периоды ожидания, пока мореходные знания и навигация не становились точнее.
</a:t>
            </a:r>
            <a:endParaRPr lang="en-US" sz="79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и события: по материалам истории географических открытий (школьная и учебная хронология), даты экспедиций и открытия.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67" y="1918708"/>
            <a:ext cx="441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7794" y="1918708"/>
            <a:ext cx="441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18708"/>
            <a:ext cx="504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45474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45474"/>
            <a:ext cx="720000" cy="64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увидели в Антарктике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айсберги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отмечали, что айсберги тянутся вдоль берега и выглядят как отдельные «горы» льда. Их размеры и движение показывали, насколько мощны ледовые процессы в регионе.
</a:t>
            </a:r>
            <a:endParaRPr lang="en-US" sz="885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поля и скованные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Встречались обширные ледяные поля, которые затрудняли путь кораблям. Лёд нередко прятал берег и искажался ветром, поэтому ориентироваться приходилось по наблюдениям с палубы.
</a:t>
            </a:r>
            <a:endParaRPr lang="en-US" sz="811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Беллинсгаузен и Лазарев описывали сильные ветры и очень холодный воздух. Эти условия осложняли работу с парусами, приводили к промерзанию и повышали риск для экипажа.
</a:t>
            </a:r>
            <a:endParaRPr lang="en-US" sz="838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 движение льдов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обращали внимание на морские течения и на то, как льдины сдвигаются и сталкиваются. По этим признакам можно было судить о погоде и о поведении льда на расстоянии.
</a:t>
            </a:r>
            <a:endParaRPr lang="en-US" sz="939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морская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переходов наблюдали птиц и признаки жизни в воде. Такие наблюдения помогали понять, что даже в суровых условиях океан не «пустой» и поддерживает пищевые цепочки.
</a:t>
            </a:r>
            <a:endParaRPr lang="en-US" sz="94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длительное плавание требовало высокой дисциплины и выносливости от каждого члена команды.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описаний русской антарктической экспедиции Беллинсгаузена и Лазарева (хронология плавания и продолжительность рейса).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длилось 751 день: корабли не раз подходили к кромке льдов и рисковали попасть в опасные условия, поэтому важнее всего стали точные наблюдения и выдержка.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изучал Антарктиду после открытия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ледяных берегов и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экспедиции Антарктиду активно изучали Джеймс Кларк Росс и Роберт Скотт. Они уделяли внимание ледяным шельфам и наблюдениям за условиями плавания, чтобы уточнять карты и планы дальнейших походов.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пути к Южному полюсу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интерес к региону усилился благодаря Руалю Амундсену и Эрнесту Шеклтону. Их экспедиции были связаны с попытками добраться до Южного полюса и лучше понять климат, а также поведение льда в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открытия материка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Антарктиды сделало исследование южных широт задачей не одной экспедиции: знания начали накапливаться и обмениваться между странами и учёными.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категорий показывает, что эффект открытия был комплексным: география, наука, практический опыт и правила сотрудничества развивались одновременно.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влияния: по школьным материалам об истории изучения Антарктиды; особое упоминание — Антарктический договор (1959).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949" y="1611696"/>
            <a:ext cx="467845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об Антарктиде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об Антарктиде — по ключевым направлениям: размеры, положение, климат, лёд и организация научной работы.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сочетает экстремальный климат и почти сплошной ледяной покров, поэтому главная форма присутствия человека здесь — сезонные и постоянные научные станции.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справочники по географии об Антарктиде (сводные характеристики).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работают в Антарктиде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на основе типичных этапов экспедиций и наблюдений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климат Земли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ледяной материк влияет на уровень Мирового океана: когда лед меняется, меняется и количество воды, которое может попадать в океанические системы.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не только за погодой «здесь и сейчас», но и за тенденциями. По изменениям ледяных полей можно судить, как будет развиваться климатическая картина дальше.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холодный регион поддерживают движение холодных течений. Наблюдения за дрейфом льдов помогают проследить, как меняются условия в океане и атмосфере.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относительно небольшие подвижки льда важны: они отражаются на будущих береговых линиях, состоянии морей и на условиях жизни для людей и животных, зависящих от океана.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поиска Южной Земли важна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Антарктиды показывает путь от предположений к проверенному знанию: морские карты и догадки постепенно превратились в факты, подтверждённые наблюдениями с кораблей.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оказались новые маршруты, корабельный опыт и настойчивость моряков. Точные записи сделали результаты путешествий полезными для следующих экспедиций и для науки в целом.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учит: даже в самых трудных условиях знания помогают находить ответы. Терпение, наблюдательность и умение работать с данными превращают риск в открытия.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Земля найдена — но работа продолжается
</a:t>
            </a:r>
            <a:endParaRPr lang="en-US" sz="2911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был открыт последний из материков Земли — Антарктида. С тех пор её научное изучение не прекращается, потому что поиск новых данных и сегодня помогает лучше понимать планету.
</a:t>
            </a:r>
            <a:endParaRPr lang="en-US" sz="12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2026-05-12T23:57:08Z</dcterms:created>
  <dcterms:modified xsi:type="dcterms:W3CDTF">2026-05-12T23:57:08Z</dcterms:modified>
</cp:coreProperties>
</file>