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многообразия живого мира: ключевые аспекты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формы жизни, уровни разнообразия, угрозы и значимость биоразнообразия.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формировалось через миллиарды лет эволюции и отражает сложные взаимодействия организмов и среды. Биология изучает структуру и сохранение жизни на разных уровнях.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научные основы биологического разнообразия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— совокупность различных генов и аллелей в пределах вида, например, разнообразие сортов яблони. Это обеспечивает наследственную вариативность и адаптивный потенциал.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Видовой и экосистемный уровни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отображает отличия между видами, например, берёзы и пихты. Экосистемный уровень включает природные сообщества – леса, степи, болота, взаимодействующие и формирующие устойчивость.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биологического разнообразия: от гена до экосистемы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описали более 2 миллионов видов, открывая ежегодно приблизительно 20 тысяч новых, преимущественно насекомых и микроорганизмов.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10–20 миллионов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оценку общего числа живых видов на Земле по последним исследованиям.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научных исследований 2023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85% всех растений — покрытосеменные с разнообразием форм и функций. Их распространение включает леса, луга и сельскохозяйственные угодья, опираясь на сложные механизмы опыления.
</a:t>
            </a:r>
            <a:endParaRPr lang="en-US" sz="888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основная группа растений
</a:t>
            </a:r>
            <a:endParaRPr lang="en-US" sz="1106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включают хвойные, обладающие стойкостью к суровым условиям. Папоротники предпочитают влажные места, служат индикаторами экологического состояния.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и папоротники: древние представители флоры
</a:t>
            </a:r>
            <a:endParaRPr lang="en-US" sz="975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Амазонии, Юго-Восточной Азии и бассейна Конго — лидеры по числу видов растений. Здесь постоянно открывают новые виды благодаря оптимальным климатическим условиям.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— центр растительного разнообразия
</a:t>
            </a:r>
            <a:endParaRPr lang="en-US" sz="999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растений: классы, примеры и география распространения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617404"/>
            <a:ext cx="4063200" cy="23960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количество известных видов и основные регионы их распространения среди различных таксонов растений и животных.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биоразнообразие сосредоточено в тропиках, особенно среди насекомых и растений.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разнообразия организмов по типам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Занимая менее 0,2% площади океана, рифы поддерживают свыше 25% морских видов. Их сложная структура обеспечивает убежище и питание множеству организмов.
</a:t>
            </a:r>
            <a:endParaRPr lang="en-US" sz="805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— удивительный центр морского разнообразия
</a:t>
            </a:r>
            <a:endParaRPr lang="en-US" sz="704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охватывают лишь 6% суши, но содержат до 50% биологического разнообразия. Их сложная экосистема способствует развитию великого множества растений и животных.
</a:t>
            </a:r>
            <a:endParaRPr lang="en-US" sz="805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— хранилище половины видов планеты
</a:t>
            </a:r>
            <a:endParaRPr lang="en-US" sz="704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– рекордсмены по количеству видов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375" y="435400"/>
            <a:ext cx="4062651" cy="423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50" y="1392925"/>
            <a:ext cx="4132200" cy="327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выживания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ветро- и насекомоопыление для размножения в разных условиях. Эти способы повышают шансы на успешное распространение и выживание.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животных и симбиотические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развивают мимику, чтобы избегать хищников, некоторые впадают в спячку для сохранения энергии. Симбиоз грибов и бактерий с растениями усиливает их питание и рост.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и адаптации — движущая сила разнообразия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 источник биологического разнообразия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генетическая изменчивость создают новые варианты наследственных признаков, служащих материалом для естественного отбора, формируя видовое разнообразие.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изоляция и миграции приводят к появлению новых видов, а коэволюция способствует взаимной адаптации организмов и их среды обитания.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5800 видов, включая от летучих мышей до китов. Млекопитающие обладают теплокровностью и заботой о потомстве, что расширяет их экологические ниши.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разнообразие и экологические роли
</a:t>
            </a:r>
            <a:endParaRPr lang="en-US" sz="975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10 000 видов с различной окраской и поведением. Способность к миграциям позволяет им адаптироваться к сезонным изменениям.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мастера полета и миграций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миллиона видов, включая насекомых и паукообразных. Эта группа занимает ключевые экологические позиции в наземных и водных экосистемах.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— главный биомассовый компонент
</a:t>
            </a:r>
            <a:endParaRPr lang="en-US" sz="1094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животных: основные группы и их особенности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грибов и их роль в природе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представляют отдельное царство, включающее разнообразные организмы — от мельчайших дрожжей до массивных шляпочных грибов. Их разнообразие насчитывает десятки тысяч описанных видов, с вероятным реальным числом свыше двух миллионов.
</a:t>
            </a:r>
            <a:endParaRPr lang="en-US" sz="575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грибов: от микроскопических до крупных форм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ключевую роль в экосистемах — участвуют в разложении органики, формируют симбиозы с растениями (микориза), что улучшает их питание и здоровье. Они оказывают влияние на почвенную структуру и биохимические циклы.
</a:t>
            </a:r>
            <a:endParaRPr lang="en-US" sz="629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грибов во взаимодействиях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грибов ценится и человеком: многие виды используются в производстве антибиотиков, ферментов, а также являются важным ресурсом для пищевой промышленности, например, белый гриб и подберёзовик широко употребляются в кулинарии.
</a:t>
            </a:r>
            <a:endParaRPr lang="en-US" sz="59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грибов в медицине и пищевой промышленности
</a:t>
            </a:r>
            <a:endParaRPr lang="en-US" sz="7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отличаются невероятным разнообразием видов и форм, насчитывая около 30 000 описанных, с множеством ещё не изученных. Они обеспечивают важные экологические функции — от разложения до участия в циклах питательных веществ.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огромный генетический и метаболический потенциал
</a:t>
            </a:r>
            <a:endParaRPr lang="en-US" sz="975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включают виды, способные выживать в экстремальных условиях — высокая температура, солёность или кислотность. Их метаболизм уникален, что имеет значение для понимания эволюции жизни и биотехнологий.
</a:t>
            </a:r>
            <a:endParaRPr lang="en-US" sz="902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в экстремальных условиях: хранители жизни в необычной среде
</a:t>
            </a:r>
            <a:endParaRPr lang="en-US" sz="975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археи широко применяются в медицине, сельском хозяйстве и промышленности. Они участвуют в биодеградации загрязнений, производстве лекарств и ферментации продуктов, играя критическую роль в устойчивом развитии.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экология: практическая значимость микроорганизмов
</a:t>
            </a:r>
            <a:endParaRPr lang="en-US" sz="975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разнообразие бактерий и архей в экосистемах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Эндемичные виды встречаются исключительно в узких географических регионах, например, амурский тигр на Дальнем Востоке или калифорнийская секвойя. Такие виды отражают длительную эволюционную изоляцию и специфику условий среды.
</a:t>
            </a:r>
            <a:endParaRPr lang="en-US" sz="1443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играют важную роль в стабильности экосистем, однако их ограниченный ареал делает их особенно уязвимыми к антропогенным воздействиям и климатическим изменениям, что требует особых мер охраны.
</a:t>
            </a:r>
            <a:endParaRPr lang="en-US" sz="1587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Эндемики: уникальные виды с ограниченным ареалом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7350" y="437057"/>
            <a:ext cx="4063200" cy="28013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609175"/>
            <a:ext cx="4063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Основные причины вымирания включают утрату естественной среды обитания из-за человеческой деятельности, внедрение инвазивных видов и ухудшение качества окружающей среды. Эти факторы значительно сокращают численность и ареал многих видов.
</a:t>
            </a:r>
            <a:endParaRPr lang="en-US" sz="1187" dirty="0"/>
          </a:p>
        </p:txBody>
      </p:sp>
      <p:sp>
        <p:nvSpPr>
          <p:cNvPr id="6" name="Text 1"/>
          <p:cNvSpPr txBox="1"/>
          <p:nvPr/>
        </p:nvSpPr>
        <p:spPr>
          <a:xfrm>
            <a:off x="4677350" y="3609175"/>
            <a:ext cx="4063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Последствия вымирания выражаются в снижении устойчивости экосистем, потере генетического разнообразия и ухудшении экологических функций. Примеры таких исчезнувших видов — стеллерова корова и пассажирский голубь.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 видов: причины и последствия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и международные инициативы по охране биоразнообразия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являются ключевыми инструментами охраны биоразнообразия, обеспечивая сохранность экосистем и видов. Они способствуют поддержанию природных процессов и научным исследованиям.
</a:t>
            </a:r>
            <a:endParaRPr lang="en-US" sz="598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особо охраняемых природных территорий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исчезающих и редких видов в природные среды позволяет восстанавливать утраченные компоненты экосистем. Подобные проекты требуют комплексных подходов и тесного сотрудничества учёных и природоохранных организаций.
</a:t>
            </a:r>
            <a:endParaRPr lang="en-US" sz="569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реинтродукции и восстановление популяций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 биологическом разнообразии и CITES регулируют глобальные усилия по защите видов. В России действует Красная книга и сеть биосферных резерватов, что отражает государственную поддержку сохранения природы.
</a:t>
            </a:r>
            <a:endParaRPr lang="en-US" sz="622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 и национальные инициативы
</a:t>
            </a:r>
            <a:endParaRPr lang="en-US" sz="7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банки и криотехнологии обеспечивают сохранение уникальных генетических ресурсов растений и животных, предотвращая их утрату. Примеры — Вавиловская коллекция и Свалбардское хранилище семян, важные для будущих поколений.
</a:t>
            </a:r>
            <a:endParaRPr lang="en-US" sz="1468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биомониторинга включают молекулярную идентификацию и дистанционное наблюдение, позволяя регистрировать изменения в экосистемах и своевременно выявлять угрозы для биоразнообразия.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сохранения и мониторинга биоразнообразия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поддерживает устойчивость экосистем, регулируя климат и обеспечивая плодородие почв. Опылители способствуют урожайности, а натуральные враги вредителей контролируют их численность без химикатов.
</a:t>
            </a:r>
            <a:endParaRPr lang="en-US" sz="889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биологического разнообразия
</a:t>
            </a:r>
            <a:endParaRPr lang="en-US" sz="975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половины современных лекарственных средств основаны на природных соединениях. Изучение биологических видов стимулирует новые открытия в лечении заболеваний и разработке препаратов.
</a:t>
            </a:r>
            <a:endParaRPr lang="en-US" sz="926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 фармацевтические ресурсы
</a:t>
            </a:r>
            <a:endParaRPr lang="en-US" sz="1038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жизни влияет на культурные традиции и образовательные программы, формируя экологическое сознание и способствуя развитию науки о природе и устойчивом образе жизни.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и образовательная роль многообразия живого мира
</a:t>
            </a:r>
            <a:endParaRPr lang="en-US" sz="975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биоразнообразия на различные сферы общества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школьников и молодёжи в сохранении природы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Активное вовлечение молодёжи происходит через экологическое просвещение, участие в волонтёрских акциях и создание школьных экологических объединений, что формирует чувство ответственности и практические навыки.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Взаимодействие с музеями, зоопарками и участие в конкурсах стимулирует интерес к биологии, развивает критическое мышление и способствует развитию инициатив для защиты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и перспективы для биоразнообразия в XXI веке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урбанизации и изменение землепользования
</a:t>
            </a:r>
            <a:pPr algn="l" indent="0" marL="0">
              <a:lnSpc>
                <a:spcPct val="130039"/>
              </a:lnSpc>
              <a:buNone/>
            </a:pPr>
            <a:r>
              <a:rPr lang="en-US" sz="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и сельскохозяйственных площадей приводит к сокращению природных экосистем, влияя на численность и ареалы многих видов.
</a:t>
            </a:r>
            <a:endParaRPr lang="en-US" sz="1179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загрязнения и климатические изменения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 почвы, а также глобальное потепление вызывают деградацию среды обитания и рост экстремальных климатических явлений.
</a:t>
            </a:r>
            <a:endParaRPr lang="en-US" sz="1236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организмы угрожают местным видам, изменяя структуру экосистем и снижая их биологическое разнообразие.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инновационные решения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биоразнообразия необходимы глобальные усилия, внедрение новых технологий и совместные экологические инициативы на международном уровне.
</a:t>
            </a:r>
            <a:endParaRPr lang="en-US" sz="123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живых организмов является фундаментом устойчивых экосистем и благополучия человечества. Согласованные усилия науки, политики и общества обеспечат гармоничное развитие и сохранение природы для будущих поколений.
</a:t>
            </a:r>
            <a:endParaRPr lang="en-US" sz="177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значимость сохранения биоразнообразия для будущего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2026-05-10T09:20:44Z</dcterms:created>
  <dcterms:modified xsi:type="dcterms:W3CDTF">2026-05-10T09:20:44Z</dcterms:modified>
</cp:coreProperties>
</file>