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С. Прокофьев и кантата «Александр Невский»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подвиге, смелости и любви к Родине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и рождение музыки из кино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был талантливым композитором и пианистом. В 1938 году он написал музыку к фильму «Александр Невский», а потом превратил её в самостоятельную кантату, которую слушают на концертах.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Невский: путь князя и защитника Руси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жил в XIII веке и стал князем Новгорода и Владимира. Его уважали за мудрость, решительность и заботу о родной земле.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1240 год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Невской битве он победил шведов. Эта победа показала, что Русь умеет защищаться, даже когда враг кажется сильнее.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1242 год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Ледовом побоище князь разгромил рыцарей Ливонского ордена. Его имя стало символом мужества, стойкости и защиты Отечества.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киноэпизодов к концертной кантате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фильма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Прокофьев писал музыку так, чтобы она точно помогала кадрам фильма. Она подчёркивала события, характеры и напряжение, как верный музыкальный помощник.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композитор собрал самые важные эпизоды в большую кантату для хора, оркестра и солистки. Так музыка стала отдельным рассказом, который можно слушать без экрана.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частей кантаты и их настроение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сюжете и смене чувств в музыке.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тревожная Русь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тяжело и сумрачно, будто над страной нависла беда. Низкие звуки и строгий ритм сразу создают ощущение тревоги и опасности.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словно видит, как Русь переживает трудное время. Но даже в этой мрачной картине уже слышится скрытая сила и ожидание перемен.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не рассказывает всё словами — он заставляет музыку говорить за себя. Поэтому настроение первой части очень ясно чувствуется с первых звуков.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«Песня об Александре Невском»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напоминает русскую народную песню: она широкая, напевная и очень запоминается. В ней слышны уважение к князю и доверие народа к своему защитнику.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спокойнее и светлее, чем в первой части. Она помогает представить сильного, мудрого героя, на которого можно положиться в трудный час.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«Крестоносцы во Пскове»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показаны резкими и холодными звуками. Музыка будто становится колючей, и от неё сразу чувствуешь напряжение и настороженность.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здесь жёсткий и тяжёлый, словно шаги сурового войска. Он не даёт расслабиться ни на секунду.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специально делает звучание строгим и бездушным. Так слушатель ясно понимает: перед ним образ опасного и чужого врага.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создаёт тревожную картину, в которой всё кажется напряжённым и неуютным. Музыка помогает увидеть врага даже без слов и картинок.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«Вставайте, люди русские!»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известная часть кантаты. Она звучит как большой общий призыв, который легко представить в исполнении множества голосов.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слышны смелость, единство и подъём. Мелодия помогает почувствовать, как люди собираются вместе ради защиты своей земли.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звучит сильно и ясно, почти как песня, которую хочется подхватить всем классом. Недаром именно эта часть особенно хорошо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Ледового побоища в музыке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который дрожит от боя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быстро мчится вперёд, словно по скользкому льду несутся воины. Слышны резкие удары, напряжённые остановки и ощущение большой схватки. Всё это создаёт картину боя, где нельзя ошибиться ни на миг.
</a:t>
            </a:r>
            <a:endParaRPr lang="en-US" sz="89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двух сил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оркестр звучит особенно резко и энергично. Кажется, что одна сила наталкивается на другую, и от этого воздух становится напряжённым. Музыка рисует борьбу так ярко, будто мы стоим совсем рядом.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после битвы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звучание приходит к торжественному завершению. После тревоги и шума появляется ощущение силы, света и победы. Финал этой части словно говорит: трудный бой позади, а Русь устояла.
</a:t>
            </a:r>
            <a:endParaRPr lang="en-US" sz="94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09" y="1543934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1625" y="2958918"/>
            <a:ext cx="37935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шестой части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скорбь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Солистка поёт очень негромко, словно обращается к памяти погибших воинов. Медленный темп и мягкое звучание создают чувство тишины после тяжёлого боя.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музыка не кричит о победе, а бережно вспоминает тех, кто не вернулся. Звучание помогает почувствовать благодарность и уважение к их подвигу.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среди печали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часть печальная, в ней нет безнадёжности. Светлые интонации будто говорят: память живёт, а подвиг не исчезает, даже когда поле боя молчит.
</a:t>
            </a:r>
            <a:endParaRPr lang="en-US" sz="9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встречает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Псков словно оживает в звуках музыки. Люди выходят навстречу Александру Невскому, и в их движении чувствуется радость долгожданной победы. Финал звучит широко и празднично, как настоящий городской торжественный день.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оркестр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заключительной части хор и оркестр звучат особенно мощно, будто вся Русь поёт одним голосом. Музыка становится светлой и уверенной. Она передаёт не только праздник, но и спокойствие после трудного пути.
</a:t>
            </a:r>
            <a:endParaRPr lang="en-US" sz="807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битвы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звуки напоминают, что победа приносит не только славу, но и тишину без страха. Город возвращается к жизни, а слушатель чувствует облегчение. Это спокойный, ясный и очень красивый конец кантаты.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картины победного финала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средства использовал Прокофьев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строит музыку на резких контрастах: громкое сменяется тихим, а суровое — светлым. Из-за этого характеры и события слышны очень отчётливо, почти как в живой сцене.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помогает передать шаги войска, напряжение боя и уверенное движение вперёд. Музыка кажется собранной, сильной и очень энергичной, будто всё происходит прямо сейчас.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использует выразительные мелодии, которые легко запоминаются. Они напоминают народное пение, поэтому герои звучат близко и понятно слушателю, даже если он слышит произведение впервые.
</a:t>
            </a:r>
            <a:endParaRPr lang="en-US" sz="1079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тембры оркестра создают особые краски: здесь суровость, там тревога, а потом — победный блеск. Благодаря этому кантата звучит как яркий музыкальный рассказ без лишних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похожа на фильм без экрана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рисовать картины так же ясно, как кадры в кино. Слушатель легко представляет движение, тревогу, бой и радость, хотя перед глазами только звуки.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частях слышны шаги, удары, призывы и молитвенные интонации. Всё это помогает вообразить не просто мелодию, а целую историческую сцену с героями и событиями.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кантату можно слушать и без фильма. Музыка сама подсказывает, что происходит, и воображение тут же дорисовывает лёд, воинов, город и победный праздник.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кантате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 кантате показана не слабой, а сильной и стойкой. Звучание хора и оркестра создаёт образ народа, который держится вместе и не боится трудностей. Это музыка о защите своей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здесь рождается не из одиночного подвига, а из общего дела. Князь, воины и народ звучат как одна большая сила. Именно поэтому произведение вызывает чувство гордости и единства.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русской музыкальной традицией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использует интонации, похожие на народную песню. Из-за этого музыка звучит знакомо и тепло, словно в ней живёт голос самой Руси.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слышится суровая старинная строгость, а в других — широкая распевность. Так композитор соединяет древний образ страны с выразительным языком XX 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с традицией делает кантату понятной и близкой. Она звучит как произведение о прошлом, но при этом остаётся яркой и современной, без скуки и старомодности.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кантаты по частям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показывает, как музыка проходит путь от тревоги к победе.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стало знаменитым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запомнилась очень яркими мелодиями, которые легко узнать уже с первых звуков. Они звучат сильно, смело и по-настоящему выразительно.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удачно соединило кино и концертную музыку. Сначала оно сопровождало фильм, а потом зажило отдельной жизнью на сцене, как самостоятельный музыкальный рассказ.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полюбились хоровые части. В них много энергии, единства и праздничного подъёма, поэтому они сразу захватывают слушателя и долго остаются в памяти.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стала одной из самых известных работ Прокофьева, потому что рассказывает о важной исторической теме просто, сильно и очень впечатляюще.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представляем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Тревога, сочувствие, гордость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 вызывает тревогу и сочувствие к людям, которым грозит беда. Потом появляется уважение к их смелости и желание верить в победу. Всё звучит очень живо и понятно.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 и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остаётся светлое чувство радости и спокойствия. Слушатель будто сам выходит из трудного пути вместе с героями. После финала хочется улыбнуться и сказать: победа заслужена!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хранит память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Прокофьева рассказывает о мужестве, памяти и любви к Родине. Она превращает далёкую историю в живую музыку, которую хочется слушать снова и снова.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2026-05-24T20:57:44Z</dcterms:created>
  <dcterms:modified xsi:type="dcterms:W3CDTF">2026-05-24T20:57:44Z</dcterms:modified>
</cp:coreProperties>
</file>