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5 Л. Бетховена: музыка, которую узнают с первых нот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 которой борьба превращается в победу.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Вена, 1808 год: когда музыка стала драмой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симфония родилась в Вене, когда Бетховен уже тяжело переживал ухудшение слуха. Её премьера прозвучала 22 декабря 1808 года и сразу показала новый, более напряжённый путь симфонии.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родился Бетховен, чьё творчество изменило развитие симфонии.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биографические данные о Людвиге ван Бетховене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помогает увидеть масштаб его эпохи и понять, как рано начался путь композитора.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мотив из четырёх нот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начинается с короткого ритма: три быстрые ноты и одна более длинная. Такое начало звучит резко, уверенно и сразу привлекает внимание слушателя.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не исчезает после первых тактов: он возвращается в разных инструментах и по-разному преображается. Благодаря этому вся симфония звучит как единая история.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симфония: от тревоги к победе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эмоциональный путь четырёх частей Пятой симфонии Бетховена.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начинается сразу и без долгого вступления. Музыка звучит резко, как сигнал тревоги, и создаёт ощущение решительного старта.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начало с ощущения судьбы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 постоянно возвращается, а громкие и тихие эпизоды резко сменяют друг друга. Из-за этого первая часть держит слушателя в напряжении.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Allegro con brio усиливает чувство движения вперёд. Кажется, будто музыка не останавливается ни на мгновение и пробивается через препятствия.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звучит мягче и шире, чем первая. Она помогает услышать более спокойную сторону симфонии, но не убирает её серьёзный характер.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кажется певучей и ясной, словно спокойный разговор после напряжённого спора. В ней меньше резкости, зато больше плавности и устойчивости.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звучит торжественнее и собраннее. Она добавляет музыке уверенность и создаёт впечатление внутренней силы, а не полного покоя.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Andante con moto сохраняет движение, поэтому часть не выглядит остановкой. Это скорее короткая передышка перед новым развитием событий.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спокойствие, которое не прерывает общий путь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тайна, ожидание и скрытое движение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Скерцо открывается приглушённо и мрачно. Низкие струнные создают чувство тайны, будто важное событие ещё только приближается.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музыка становится более стремительной и похожей на марш. Контрасты между тихими и сильными эпизодами делают звучание особенно напряжённым.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финалу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заканчивается ощущением ожидания и скрытой энергии. Она готовит слушателя к победному финалу, который должен разрешить накопленное напряжение.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часть: победный финал в светлом мажоре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ярко и торжественно, словно долгожданная развязка. После тревоги предыдущих частей музыка открывается широко и уверенно, а оркестр звучит особенно мощно.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мажор делает завершение убедительным и праздничным. Появляются сильные аккорды и насыщенные духовые, поэтому финал воспринимается как настоящая победа.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Бетховен выстраивает контраст между спокойными и напряжёнными эпизодами, чтобы финал звучал особенно ярко.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симфонии и их эмоциональный характер
</a:t>
            </a:r>
            <a:endParaRPr lang="en-US" sz="239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идут волной: после спада в центре симфония снова набирает силу и приходит к торжеству.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и характера четырёх частей Пятой симфонии Л. ван Бетховена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исторические факты о Пятой симфонии Бетховена и помогает увидеть, как они связаны с её драматическим характером.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Пятой симфонии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сочетает историческую точность, ясную форму и сильный эмоциональный путь от напряжения к победному финалу.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сведения о Симфонии № 5 Л. ван Бетховена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31727"/>
            <a:ext cx="241500" cy="24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Пятой симфонии и его звучание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альты, виолончели и контрабасы создают основу звучания симфонии. Именно они помогают передать напряжение, движение и широкие мелодические линии в разных частях произведения.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Флейты, гобои, кларнеты и фаготы добавляют краски и контраст. Их тембры делают музыку более выразительной, особенно в эпизодах размышления, ожидания и перехода к финалу.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Валторны и трубы усиливают чувство силы и торжественности. Их звучание помогает выделить кульминации и подчёркивает победный характер заключительной части симфонии.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Литавры придают музыке ударную энергию и драматический ритм. Их чёткие акценты особенно заметны там, где композитор создаёт ощущение борьбы и внутреннего напряжения.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 финале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последней части к оркестру добавляются тромбоны, пикколо и контрафагот. Благодаря этому звучание становится ярче, громче и масштабнее, а финал воспринимается как настоящий триумф.
</a:t>
            </a:r>
            <a:endParaRPr lang="en-US" sz="7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симфония стала знаменитой во всём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построена как сильная музыкальная история. В ней есть борьба, паузы, нарастание напряжения и яркий финал, поэтому слушатель ощущает развитие событий почти как в увлекательном сюжете.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сразу узнают по короткому мотиву из четырёх нот. Этот простой, но очень выразительный рисунок легко запоминается и помогает слушателю моментально узнать произведение даже после первых секунд.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символом стойкости и победы над трудностями. Именно поэтому его часто приводят как пример музыки, которая не только звучит красиво, но и передаёт сильную идею.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Глухота Бетховена и сила его творчества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написанная вопреки трудностям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Бетховен работал над Пятой симфонией, его слух уже серьёзно ухудшался. Это не остановило композитора: он продолжал сочинять крупные произведения и тщательно продумывал каждую музыкальную деталь. История симфонии показывает удивительную силу воли и профессиональную стойкость.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композитора и рукопись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Бетховена за работой, легко вообразить его сосредоточенный взгляд, нотные страницы и карандашные исправления. Такие образы помогают понять, что за знаменитой музыкой стоял человек, который создавал её в сложный исторический момент, оставаясь верным своему делу.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главный мотив проходит через всю симфонию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четырёхнотный мотив меняется по ходу произведения и связывает все части в единое целое.
</a:t>
            </a:r>
            <a:endParaRPr lang="en-US" sz="8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Бетховен не просто чередует части, а выстраивает их как единый драматический путь с очень сильным финальным подъёмом.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энергия музыки по частям симфонии
</a:t>
            </a:r>
            <a:endParaRPr lang="en-US" sz="260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снижается во второй части, затем снова растёт и достигает вершины в финале, что подчёркивает замысел победы.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эмоциональной динамики четырёх частей Симфонии № 5 Л. ван Бетховена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Пятой симфонии на музыку и культуру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 композиторов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симфония показала, как можно строить крупное произведение вокруг одной яркой идеи. Для композиторов XIX века это стало важным примером музыкального развития и драматического мышления.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мотив часто используют в фильмах и театральных постановках. Его короткое и выразительное звучание сразу создаёт напряжение, узнаваемость и ощущение важного события.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симфонии звучит в аранжировках для разных инструментов и ансамблей. Благодаря этому произведение живёт не только в концертном зале, но и в современной музыкальной среде.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мировой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стала одним из самых узнаваемых символов классической музыки. Её знают во многих странах, потому что она соединяет яркий образ, сильные эмоции и простую для узнавания тему.
</a:t>
            </a:r>
            <a:endParaRPr lang="en-US" sz="8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характер каждой части и увидеть, как настроение симфонии постепенно движется от тревоги к торжеству.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настроения четырёх частей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имеет свой характер, но все они работают на общий замысел: привести слушателя от напряжения к уверенности и светлому финалу.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и образного содержания Симфонии № 5 Л. ван Бетховена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в начале и в конце симфонии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резкий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открывается без долгого вступления. Короткий мотив, сильные акценты и паузы сразу создают чувство напряжения и заставляют слушателя внимательно следить за музыкой.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борьба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произведения мотив меняется, переходит между инструментами и звучит по-разному. Так возникает ощущение, что музыка проходит через испытания и постепенно собирает силы.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Переход: ожидание развязки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финалом настроение становится особенно напряжённым. Слушатель чувствует, что важное событие уже близко, а контрасты между тихими и громкими эпизодами только усиливают ожидание.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победный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часть звучит шире, ярче и увереннее. Переход от c-moll к C-dur помогает услышать, как борьба превращается в победу и торжество.
</a:t>
            </a:r>
            <a:endParaRPr lang="en-US" sz="9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симфония Бетховена впечатляет силой мотива, контрастами частей и торжественным финалом. Она показывает, как музыка может рассказывать о трудностях, надежде и внутренней победе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симфония Бетховена: история борьбы, надежды и победы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2026-05-20T17:32:36Z</dcterms:created>
  <dcterms:modified xsi:type="dcterms:W3CDTF">2026-05-20T17:32:36Z</dcterms:modified>
</cp:coreProperties>
</file>