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человека индустриальной цивилизации: основные темы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индустриальная цивилизация изменила жизнь и мир вокруг нас в XIX–XX веках.
</a:t>
            </a:r>
            <a:endParaRPr lang="en-US" sz="3055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промышленной революции к индустриальному обществу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изменила образ жизни и труда. Рост населения, новые источники энергии и механизация производства пришли из Англии XVIII века и распространились по миру в XIX веке, меняя привычки и традиции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структура индустриального 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массового производства с помощью машин заменило ручной труд, что ускорило изготовление товаров на больших фабриках и заводах.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технологии стали центром экономической жизни, влияя на все сферы общества и способствуя техническому прогрессу.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привело к появлению новых профессий: инженеров, квалифицированных рабочих, управленцев и технических специалистов.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технические открытия XIX 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 — революция в производстве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1769 году Джеймс Уатт усовершенствовал паровой двигатель, что позволило использовать механическую энергию на фабриках и транспорте, ускорив промышленное развитие.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прялка — шаг к промышленному текстилю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Джеймсом Харгривсом в 1765 году, механическая прялка увеличила производительность ткачей, заменив ручную работу и стимулировав развитие фабрик в текстильной отрасли.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изменил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1844 году Сэмюэл Морзе создал телеграф, что позволило мгновенно передавать сообщения на большие расстояния, улучшая связь между городами и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индустриализации в разных странах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— пионер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Начавшись в 1760-х годах, индустриализация в Англии стала примером с быстрым ростом фабрик и железных дорог, что заложило основу для развития промышленности в Европе.
</a:t>
            </a:r>
            <a:endParaRPr lang="en-US" sz="103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Германия развивают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1830-х годов промышленное производство в этих странах стало расширяться, внедряя новые технологии и меняя экономику и общественную структуру.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индустриальный рост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индустриализации в России приходится на 1890-е годы, благодаря чему выросли фабрики, появились железные дороги и новые индустриальные центры.
</a:t>
            </a:r>
            <a:endParaRPr lang="en-US" sz="10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индустриальном обществе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промышленная буржуазия — владельцы фабрик и банков, управляющие экономикой и влияющие на политику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рабочий класс — наёмные рабочие на фабриках, которые начали объединяться в профсоюзы для защиты своих прав.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значение образования и науки, расширяется число технических и управленческих профессий.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слой инженеров и служащих, отвечающих за техническое обслуживание и организацию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инфраструктура индустриальной эпохи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меняют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в Британии насчитывалось почти 10 000 км железных дорог, что значительно ускорило перевозки и стимулировало экономический рост.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портовых мощностей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 и каналов обеспечило быстрый обмен товарами внутри стран и на международном уровне, способствуя расширению рынков и промышленного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динамика роста городского населения в Европе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городской жизни изменяется архитектура, появляются промышленные районы и административные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демографические исследования, XIX–XX вв.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городских жителей отражает индустриальное развитие и сдвиги в экономической структуре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условия и первые трудовые реформы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1833 году в Великобритании запрещён труд детей младше 9 лет на фабриках, начали вводиться нормы безопасности и сокращался рабочий день.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 фабриках в XIX веке длился 12–14 часов, часто в тяжёлых и опасных условиях без перерывов.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Привлекался детский и женский труд, что вызывало общественное осуждение и первые законодательные ограничения.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образования и мировоззрение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введение обязательного школьного образования сделало знания доступными широким слоям населения.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технические школы и университеты для подготовки специалистов по новым профессиям.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уровень грамотности среди молодежи в странах Европы достигает более 80%.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новые научные взгляды, поддерживающие идеи прогресса и роли личности в развитии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и структура труда в индустриальном обществе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профессии инженера, машиниста, бухгалтера и журналиста — специалисты, необходимые для обслуживания фабрик и новых отраслей 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 торговли значительно расширилась, что привело к появлению новых рабочих мест и развитию городских экономик.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сокращение числа занятых в сельском хозяйстве: к 1900 году менее трети населения Великобритании работали на земле, увеличилось участие женщин и подростков в индустриальной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особенности городской среды времен индустриализации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наблюдалась высокая плотность населения и антисанитарные условия, что способствовало распространению болезней и ухудшению качества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лондонский смог XIX века — яркий пример загрязнения воздуха угольными дымами промышленности и транспорта.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Развивался городской транспорт: омнибусы, трамваи и первые линии метро, способствовали перемещению людей и развитию городов, наряду с улучшением водопровода и канализации.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новые формы досуга в индустриальном обществе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граммофоны и радио, цирки, театры и спортивные стадионы, предлагая новые способы досуга и сплочения городского общества.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выпускались огромными тиражами, обеспечивая население новостями и развлечениями, что формировало массовое общественное мнение.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киносеансы братьев Люмьер в 1895 году ознаменовали начало кинематографа как массового искусства и развлечения.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индустриальной эпохи: известные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смог 1952 года — трагедия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1952 году туман в Лондоне превратился в густой смог из-за выбросов угольной промышленности. Это привело к тысячам заболеваний дыхательных путей и гибели тысяч людей, что стало переломным моментом для экологического законодательства.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Темзы в XIX веке и 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бытовые стоки превращали реку Темзу в опасную зону. Многие животные погибли, а вода стала непригодной для питья, что вызвало общественное возмущение и необходимость санитарных реформ.
</a:t>
            </a:r>
            <a:endParaRPr lang="en-US" sz="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 регулировании индустриального 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Вводились законы, ограничивающие рабочий день, особенно для детей и женщин, с целью защитить здоровье и права работников.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меры социальной поддержки: оплачиваемые отпуска и страхование от несчастных случаев на производстве.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Устанавливались санитарные нормы для городов, включая требования к качеству питьевой воды и канализации.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научные исследования и технические инновации, что стимулировало дальнейшее развитие промышленности и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индустриальные центры мира: общее и уникальное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политический и экономический центр с развитой инфраструктурой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отличался крупными фабриками, развитой сетью железных дорог, банками и биржами. Город вырос и стал символом индустриального успеха с его знаменитыми небоскребами и транспортными узлами.
</a:t>
            </a:r>
            <a:endParaRPr lang="en-US" sz="114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— родина текстильной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прославился своими хлопчатобумажными фабриками и активным развитием железнодорожного сообщения, что сделало его одним из первых промышленных гигантов в XIX веке.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 Чикаго — индустриальные столицы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центрами машинного производства, транспорта и финансов. Многоэтажные здания и обширные железнодорожные узлы способствовали быстрому росту населения и экономическому развитию.
</a:t>
            </a:r>
            <a:endParaRPr lang="en-US" sz="11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 индустриальном 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отражает переход от аграрного общества к индустриальному с новыми условиями жизни и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данные, Всемирный банк, 2020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горожан свидетельствует о масштабных социальных и экономических преобразованиях за два столетия.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индустриализация: начало мировой взаимосвязанности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транспортных связей меняет мир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железных дорог и пароходов ускорило перемещение товаров и людей, связав удалённые регионы и создав глобальные рынки промышленной продукции.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усиливают обмен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индустриальные государства устанавливали контроль над колониями, обеспечивая сырьём свои фабрики, а колонии получали промышленные товары в обмен.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английских текстильных изделий в Индию и Китай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фабрики массово производили ткани, которые продавались в колониальные страны, разрушая местное производство и углубляя мировое разделение труда.
</a:t>
            </a:r>
            <a:endParaRPr lang="en-US" sz="10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индустриализации и современные вызовы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значительно повысила уровень жизни, расширила доступ к образованию и медицинским услугам для широких масс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включают экономическое неравенство, загрязнение окружающей среды и сложности управления большими мегаполисами.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развитием «зелёных» технологий, устойчивого развития и более сознательного отношения к ресурсам и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цивилизация: уроки истории для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 изменила образ жизни человечества, дав развитие технологиям и новым профессиям. Рациональное использование достижений прошлого поможет справиться с вызовами будущего.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2026-05-11T00:01:51Z</dcterms:created>
  <dcterms:modified xsi:type="dcterms:W3CDTF">2026-05-11T00:01:51Z</dcterms:modified>
</cp:coreProperties>
</file>